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IBM Plex Mono" panose="020B0509050203000203" pitchFamily="49" charset="0"/>
      <p:regular r:id="rId14"/>
    </p:embeddedFont>
    <p:embeddedFont>
      <p:font typeface="IBM Plex Mono Bold" panose="020B0604020202020204" charset="0"/>
      <p:regular r:id="rId15"/>
    </p:embeddedFont>
    <p:embeddedFont>
      <p:font typeface="IBM Plex Mono Bold Italics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sv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3.jpeg>
</file>

<file path=ppt/media/image4.jpe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4.jpeg"/><Relationship Id="rId4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C6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50787" y="-201041"/>
            <a:ext cx="19208624" cy="10689082"/>
            <a:chOff x="0" y="0"/>
            <a:chExt cx="25611499" cy="14252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1359389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2754349"/>
            <a:ext cx="10420061" cy="5909350"/>
            <a:chOff x="0" y="0"/>
            <a:chExt cx="2744378" cy="15563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44378" cy="1556372"/>
            </a:xfrm>
            <a:custGeom>
              <a:avLst/>
              <a:gdLst/>
              <a:ahLst/>
              <a:cxnLst/>
              <a:rect l="l" t="t" r="r" b="b"/>
              <a:pathLst>
                <a:path w="2744378" h="1556372">
                  <a:moveTo>
                    <a:pt x="37892" y="0"/>
                  </a:moveTo>
                  <a:lnTo>
                    <a:pt x="2706486" y="0"/>
                  </a:lnTo>
                  <a:cubicBezTo>
                    <a:pt x="2727413" y="0"/>
                    <a:pt x="2744378" y="16965"/>
                    <a:pt x="2744378" y="37892"/>
                  </a:cubicBezTo>
                  <a:lnTo>
                    <a:pt x="2744378" y="1518480"/>
                  </a:lnTo>
                  <a:cubicBezTo>
                    <a:pt x="2744378" y="1539407"/>
                    <a:pt x="2727413" y="1556372"/>
                    <a:pt x="2706486" y="1556372"/>
                  </a:cubicBezTo>
                  <a:lnTo>
                    <a:pt x="37892" y="1556372"/>
                  </a:lnTo>
                  <a:cubicBezTo>
                    <a:pt x="16965" y="1556372"/>
                    <a:pt x="0" y="1539407"/>
                    <a:pt x="0" y="1518480"/>
                  </a:cubicBezTo>
                  <a:lnTo>
                    <a:pt x="0" y="37892"/>
                  </a:lnTo>
                  <a:cubicBezTo>
                    <a:pt x="0" y="16965"/>
                    <a:pt x="16965" y="0"/>
                    <a:pt x="37892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2744378" cy="15849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1862399" y="1028700"/>
            <a:ext cx="5396478" cy="3693210"/>
            <a:chOff x="0" y="0"/>
            <a:chExt cx="2744378" cy="187818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744378" cy="1878181"/>
            </a:xfrm>
            <a:custGeom>
              <a:avLst/>
              <a:gdLst/>
              <a:ahLst/>
              <a:cxnLst/>
              <a:rect l="l" t="t" r="r" b="b"/>
              <a:pathLst>
                <a:path w="2744378" h="1878181">
                  <a:moveTo>
                    <a:pt x="24389" y="0"/>
                  </a:moveTo>
                  <a:lnTo>
                    <a:pt x="2719990" y="0"/>
                  </a:lnTo>
                  <a:cubicBezTo>
                    <a:pt x="2726458" y="0"/>
                    <a:pt x="2732661" y="2570"/>
                    <a:pt x="2737235" y="7143"/>
                  </a:cubicBezTo>
                  <a:cubicBezTo>
                    <a:pt x="2741809" y="11717"/>
                    <a:pt x="2744378" y="17920"/>
                    <a:pt x="2744378" y="24389"/>
                  </a:cubicBezTo>
                  <a:lnTo>
                    <a:pt x="2744378" y="1853793"/>
                  </a:lnTo>
                  <a:cubicBezTo>
                    <a:pt x="2744378" y="1860261"/>
                    <a:pt x="2741809" y="1866464"/>
                    <a:pt x="2737235" y="1871038"/>
                  </a:cubicBezTo>
                  <a:cubicBezTo>
                    <a:pt x="2732661" y="1875612"/>
                    <a:pt x="2726458" y="1878181"/>
                    <a:pt x="2719990" y="1878181"/>
                  </a:cubicBezTo>
                  <a:lnTo>
                    <a:pt x="24389" y="1878181"/>
                  </a:lnTo>
                  <a:cubicBezTo>
                    <a:pt x="10919" y="1878181"/>
                    <a:pt x="0" y="1867262"/>
                    <a:pt x="0" y="1853793"/>
                  </a:cubicBezTo>
                  <a:lnTo>
                    <a:pt x="0" y="24389"/>
                  </a:lnTo>
                  <a:cubicBezTo>
                    <a:pt x="0" y="17920"/>
                    <a:pt x="2570" y="11717"/>
                    <a:pt x="7143" y="7143"/>
                  </a:cubicBezTo>
                  <a:cubicBezTo>
                    <a:pt x="11717" y="2570"/>
                    <a:pt x="17920" y="0"/>
                    <a:pt x="24389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2744378" cy="1906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66241" y="6714371"/>
            <a:ext cx="7968395" cy="3287315"/>
            <a:chOff x="0" y="0"/>
            <a:chExt cx="3412096" cy="140764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412096" cy="1407641"/>
            </a:xfrm>
            <a:custGeom>
              <a:avLst/>
              <a:gdLst/>
              <a:ahLst/>
              <a:cxnLst/>
              <a:rect l="l" t="t" r="r" b="b"/>
              <a:pathLst>
                <a:path w="3412096" h="1407641">
                  <a:moveTo>
                    <a:pt x="32062" y="0"/>
                  </a:moveTo>
                  <a:lnTo>
                    <a:pt x="3380034" y="0"/>
                  </a:lnTo>
                  <a:cubicBezTo>
                    <a:pt x="3388538" y="0"/>
                    <a:pt x="3396693" y="3378"/>
                    <a:pt x="3402705" y="9391"/>
                  </a:cubicBezTo>
                  <a:cubicBezTo>
                    <a:pt x="3408718" y="15404"/>
                    <a:pt x="3412096" y="23559"/>
                    <a:pt x="3412096" y="32062"/>
                  </a:cubicBezTo>
                  <a:lnTo>
                    <a:pt x="3412096" y="1375579"/>
                  </a:lnTo>
                  <a:cubicBezTo>
                    <a:pt x="3412096" y="1393286"/>
                    <a:pt x="3397742" y="1407641"/>
                    <a:pt x="3380034" y="1407641"/>
                  </a:cubicBezTo>
                  <a:lnTo>
                    <a:pt x="32062" y="1407641"/>
                  </a:lnTo>
                  <a:cubicBezTo>
                    <a:pt x="14355" y="1407641"/>
                    <a:pt x="0" y="1393286"/>
                    <a:pt x="0" y="1375579"/>
                  </a:cubicBezTo>
                  <a:lnTo>
                    <a:pt x="0" y="32062"/>
                  </a:lnTo>
                  <a:cubicBezTo>
                    <a:pt x="0" y="14355"/>
                    <a:pt x="14355" y="0"/>
                    <a:pt x="3206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3412096" cy="143621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708752" y="3266039"/>
            <a:ext cx="347534" cy="347534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2214593" y="1293701"/>
            <a:ext cx="179985" cy="179985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2162920" y="3266039"/>
            <a:ext cx="347534" cy="347534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2449804" y="1293701"/>
            <a:ext cx="179985" cy="179985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2615229" y="3266039"/>
            <a:ext cx="347534" cy="347534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2684051" y="1293701"/>
            <a:ext cx="179985" cy="179985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2214593" y="1828370"/>
            <a:ext cx="4710409" cy="2482334"/>
            <a:chOff x="0" y="0"/>
            <a:chExt cx="729766" cy="384579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729766" cy="384579"/>
            </a:xfrm>
            <a:custGeom>
              <a:avLst/>
              <a:gdLst/>
              <a:ahLst/>
              <a:cxnLst/>
              <a:rect l="l" t="t" r="r" b="b"/>
              <a:pathLst>
                <a:path w="729766" h="384579">
                  <a:moveTo>
                    <a:pt x="18079" y="0"/>
                  </a:moveTo>
                  <a:lnTo>
                    <a:pt x="711686" y="0"/>
                  </a:lnTo>
                  <a:cubicBezTo>
                    <a:pt x="716481" y="0"/>
                    <a:pt x="721080" y="1905"/>
                    <a:pt x="724470" y="5295"/>
                  </a:cubicBezTo>
                  <a:cubicBezTo>
                    <a:pt x="727861" y="8686"/>
                    <a:pt x="729766" y="13284"/>
                    <a:pt x="729766" y="18079"/>
                  </a:cubicBezTo>
                  <a:lnTo>
                    <a:pt x="729766" y="366499"/>
                  </a:lnTo>
                  <a:cubicBezTo>
                    <a:pt x="729766" y="371294"/>
                    <a:pt x="727861" y="375893"/>
                    <a:pt x="724470" y="379283"/>
                  </a:cubicBezTo>
                  <a:cubicBezTo>
                    <a:pt x="721080" y="382674"/>
                    <a:pt x="716481" y="384579"/>
                    <a:pt x="711686" y="384579"/>
                  </a:cubicBezTo>
                  <a:lnTo>
                    <a:pt x="18079" y="384579"/>
                  </a:lnTo>
                  <a:cubicBezTo>
                    <a:pt x="13284" y="384579"/>
                    <a:pt x="8686" y="382674"/>
                    <a:pt x="5295" y="379283"/>
                  </a:cubicBezTo>
                  <a:cubicBezTo>
                    <a:pt x="1905" y="375893"/>
                    <a:pt x="0" y="371294"/>
                    <a:pt x="0" y="366499"/>
                  </a:cubicBezTo>
                  <a:lnTo>
                    <a:pt x="0" y="18079"/>
                  </a:lnTo>
                  <a:cubicBezTo>
                    <a:pt x="0" y="13284"/>
                    <a:pt x="1905" y="8686"/>
                    <a:pt x="5295" y="5295"/>
                  </a:cubicBezTo>
                  <a:cubicBezTo>
                    <a:pt x="8686" y="1905"/>
                    <a:pt x="13284" y="0"/>
                    <a:pt x="18079" y="0"/>
                  </a:cubicBezTo>
                  <a:close/>
                </a:path>
              </a:pathLst>
            </a:custGeom>
            <a:blipFill>
              <a:blip r:embed="rId4"/>
              <a:stretch>
                <a:fillRect t="-13212" b="-13212"/>
              </a:stretch>
            </a:blipFill>
          </p:spPr>
        </p:sp>
      </p:grpSp>
      <p:sp>
        <p:nvSpPr>
          <p:cNvPr id="28" name="TextBox 28"/>
          <p:cNvSpPr txBox="1"/>
          <p:nvPr/>
        </p:nvSpPr>
        <p:spPr>
          <a:xfrm>
            <a:off x="856640" y="4631978"/>
            <a:ext cx="9718679" cy="3891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72"/>
              </a:lnSpc>
            </a:pPr>
            <a:r>
              <a:rPr lang="en-US" sz="6800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Smart Parking Management System</a:t>
            </a:r>
          </a:p>
          <a:p>
            <a:pPr algn="ctr">
              <a:lnSpc>
                <a:spcPts val="4160"/>
              </a:lnSpc>
            </a:pPr>
            <a:endParaRPr lang="en-US" sz="6800" b="1">
              <a:solidFill>
                <a:srgbClr val="FFFFFF"/>
              </a:solidFill>
              <a:latin typeface="IBM Plex Mono Bold"/>
              <a:ea typeface="IBM Plex Mono Bold"/>
              <a:cs typeface="IBM Plex Mono Bold"/>
              <a:sym typeface="IBM Plex Mono Bold"/>
            </a:endParaRPr>
          </a:p>
          <a:p>
            <a:pPr algn="ctr">
              <a:lnSpc>
                <a:spcPts val="4160"/>
              </a:lnSpc>
            </a:pPr>
            <a:r>
              <a:rPr lang="en-US" sz="4000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(Intelligent and Automated Parking Lot Management Solution)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0167902" y="7386665"/>
            <a:ext cx="7565073" cy="24469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7"/>
              </a:lnSpc>
            </a:pPr>
            <a:r>
              <a:rPr lang="en-US" sz="3699" b="1">
                <a:solidFill>
                  <a:srgbClr val="07133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1.Shivansh Vashisth</a:t>
            </a:r>
          </a:p>
          <a:p>
            <a:pPr algn="l">
              <a:lnSpc>
                <a:spcPts val="3847"/>
              </a:lnSpc>
            </a:pPr>
            <a:r>
              <a:rPr lang="en-US" sz="3699" b="1">
                <a:solidFill>
                  <a:srgbClr val="07133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2.Krish Jayendrakumar Patel</a:t>
            </a:r>
          </a:p>
          <a:p>
            <a:pPr algn="l">
              <a:lnSpc>
                <a:spcPts val="3847"/>
              </a:lnSpc>
            </a:pPr>
            <a:r>
              <a:rPr lang="en-US" sz="3699" b="1">
                <a:solidFill>
                  <a:srgbClr val="07133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3.Yashraj Shriram Soni</a:t>
            </a:r>
          </a:p>
          <a:p>
            <a:pPr algn="l">
              <a:lnSpc>
                <a:spcPts val="3847"/>
              </a:lnSpc>
            </a:pPr>
            <a:r>
              <a:rPr lang="en-US" sz="3699" b="1">
                <a:solidFill>
                  <a:srgbClr val="07133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4.Sahid Alam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152917" y="6938661"/>
            <a:ext cx="2711120" cy="390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1"/>
              </a:lnSpc>
            </a:pPr>
            <a:r>
              <a:rPr lang="en-US" sz="2828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Presented By </a:t>
            </a:r>
          </a:p>
        </p:txBody>
      </p:sp>
      <p:grpSp>
        <p:nvGrpSpPr>
          <p:cNvPr id="31" name="Group 31"/>
          <p:cNvGrpSpPr/>
          <p:nvPr/>
        </p:nvGrpSpPr>
        <p:grpSpPr>
          <a:xfrm>
            <a:off x="4714342" y="1028700"/>
            <a:ext cx="5396478" cy="3498503"/>
            <a:chOff x="0" y="0"/>
            <a:chExt cx="2744378" cy="177916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4389" y="0"/>
                  </a:moveTo>
                  <a:lnTo>
                    <a:pt x="2719990" y="0"/>
                  </a:lnTo>
                  <a:cubicBezTo>
                    <a:pt x="2726458" y="0"/>
                    <a:pt x="2732661" y="2570"/>
                    <a:pt x="2737235" y="7143"/>
                  </a:cubicBezTo>
                  <a:cubicBezTo>
                    <a:pt x="2741809" y="11717"/>
                    <a:pt x="2744378" y="17920"/>
                    <a:pt x="2744378" y="24389"/>
                  </a:cubicBezTo>
                  <a:lnTo>
                    <a:pt x="2744378" y="1754774"/>
                  </a:lnTo>
                  <a:cubicBezTo>
                    <a:pt x="2744378" y="1768244"/>
                    <a:pt x="2733459" y="1779163"/>
                    <a:pt x="2719990" y="1779163"/>
                  </a:cubicBezTo>
                  <a:lnTo>
                    <a:pt x="24389" y="1779163"/>
                  </a:lnTo>
                  <a:cubicBezTo>
                    <a:pt x="17920" y="1779163"/>
                    <a:pt x="11717" y="1776594"/>
                    <a:pt x="7143" y="1772020"/>
                  </a:cubicBezTo>
                  <a:cubicBezTo>
                    <a:pt x="2570" y="1767446"/>
                    <a:pt x="0" y="1761243"/>
                    <a:pt x="0" y="1754774"/>
                  </a:cubicBezTo>
                  <a:lnTo>
                    <a:pt x="0" y="24389"/>
                  </a:lnTo>
                  <a:cubicBezTo>
                    <a:pt x="0" y="17920"/>
                    <a:pt x="2570" y="11717"/>
                    <a:pt x="7143" y="7143"/>
                  </a:cubicBezTo>
                  <a:cubicBezTo>
                    <a:pt x="11717" y="2570"/>
                    <a:pt x="17920" y="0"/>
                    <a:pt x="2438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5066536" y="1293701"/>
            <a:ext cx="179985" cy="179985"/>
            <a:chOff x="0" y="0"/>
            <a:chExt cx="6350000" cy="63500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5301747" y="1293701"/>
            <a:ext cx="179985" cy="179985"/>
            <a:chOff x="0" y="0"/>
            <a:chExt cx="6350000" cy="63500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38" name="Group 38"/>
          <p:cNvGrpSpPr/>
          <p:nvPr/>
        </p:nvGrpSpPr>
        <p:grpSpPr>
          <a:xfrm>
            <a:off x="5535994" y="1293701"/>
            <a:ext cx="179985" cy="179985"/>
            <a:chOff x="0" y="0"/>
            <a:chExt cx="6350000" cy="63500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40" name="Group 40"/>
          <p:cNvGrpSpPr/>
          <p:nvPr/>
        </p:nvGrpSpPr>
        <p:grpSpPr>
          <a:xfrm>
            <a:off x="5066536" y="1786212"/>
            <a:ext cx="4710409" cy="2351465"/>
            <a:chOff x="0" y="0"/>
            <a:chExt cx="729766" cy="364303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8079" y="0"/>
                  </a:moveTo>
                  <a:lnTo>
                    <a:pt x="711686" y="0"/>
                  </a:lnTo>
                  <a:cubicBezTo>
                    <a:pt x="716481" y="0"/>
                    <a:pt x="721080" y="1905"/>
                    <a:pt x="724470" y="5295"/>
                  </a:cubicBezTo>
                  <a:cubicBezTo>
                    <a:pt x="727861" y="8686"/>
                    <a:pt x="729766" y="13284"/>
                    <a:pt x="729766" y="18079"/>
                  </a:cubicBezTo>
                  <a:lnTo>
                    <a:pt x="729766" y="346224"/>
                  </a:lnTo>
                  <a:cubicBezTo>
                    <a:pt x="729766" y="351019"/>
                    <a:pt x="727861" y="355618"/>
                    <a:pt x="724470" y="359008"/>
                  </a:cubicBezTo>
                  <a:cubicBezTo>
                    <a:pt x="721080" y="362399"/>
                    <a:pt x="716481" y="364303"/>
                    <a:pt x="711686" y="364303"/>
                  </a:cubicBezTo>
                  <a:lnTo>
                    <a:pt x="18079" y="364303"/>
                  </a:lnTo>
                  <a:cubicBezTo>
                    <a:pt x="13284" y="364303"/>
                    <a:pt x="8686" y="362399"/>
                    <a:pt x="5295" y="359008"/>
                  </a:cubicBezTo>
                  <a:cubicBezTo>
                    <a:pt x="1905" y="355618"/>
                    <a:pt x="0" y="351019"/>
                    <a:pt x="0" y="346224"/>
                  </a:cubicBezTo>
                  <a:lnTo>
                    <a:pt x="0" y="18079"/>
                  </a:lnTo>
                  <a:cubicBezTo>
                    <a:pt x="0" y="13284"/>
                    <a:pt x="1905" y="8686"/>
                    <a:pt x="5295" y="5295"/>
                  </a:cubicBezTo>
                  <a:cubicBezTo>
                    <a:pt x="8686" y="1905"/>
                    <a:pt x="13284" y="0"/>
                    <a:pt x="18079" y="0"/>
                  </a:cubicBezTo>
                  <a:close/>
                </a:path>
              </a:pathLst>
            </a:custGeom>
            <a:blipFill>
              <a:blip r:embed="rId5"/>
              <a:stretch>
                <a:fillRect t="-16730" b="-1673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C6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16261" y="815342"/>
            <a:ext cx="17739001" cy="9076002"/>
            <a:chOff x="0" y="0"/>
            <a:chExt cx="8505402" cy="43517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505402" cy="4351713"/>
            </a:xfrm>
            <a:custGeom>
              <a:avLst/>
              <a:gdLst/>
              <a:ahLst/>
              <a:cxnLst/>
              <a:rect l="l" t="t" r="r" b="b"/>
              <a:pathLst>
                <a:path w="8505402" h="4351713">
                  <a:moveTo>
                    <a:pt x="13529" y="0"/>
                  </a:moveTo>
                  <a:lnTo>
                    <a:pt x="8491872" y="0"/>
                  </a:lnTo>
                  <a:cubicBezTo>
                    <a:pt x="8499345" y="0"/>
                    <a:pt x="8505402" y="6057"/>
                    <a:pt x="8505402" y="13529"/>
                  </a:cubicBezTo>
                  <a:lnTo>
                    <a:pt x="8505402" y="4338184"/>
                  </a:lnTo>
                  <a:cubicBezTo>
                    <a:pt x="8505402" y="4341772"/>
                    <a:pt x="8503976" y="4345213"/>
                    <a:pt x="8501439" y="4347751"/>
                  </a:cubicBezTo>
                  <a:cubicBezTo>
                    <a:pt x="8498902" y="4350288"/>
                    <a:pt x="8495461" y="4351713"/>
                    <a:pt x="8491872" y="4351713"/>
                  </a:cubicBezTo>
                  <a:lnTo>
                    <a:pt x="13529" y="4351713"/>
                  </a:lnTo>
                  <a:cubicBezTo>
                    <a:pt x="9941" y="4351713"/>
                    <a:pt x="6500" y="4350288"/>
                    <a:pt x="3963" y="4347751"/>
                  </a:cubicBezTo>
                  <a:cubicBezTo>
                    <a:pt x="1425" y="4345213"/>
                    <a:pt x="0" y="4341772"/>
                    <a:pt x="0" y="4338184"/>
                  </a:cubicBezTo>
                  <a:lnTo>
                    <a:pt x="0" y="13529"/>
                  </a:lnTo>
                  <a:cubicBezTo>
                    <a:pt x="0" y="9941"/>
                    <a:pt x="1425" y="6500"/>
                    <a:pt x="3963" y="3963"/>
                  </a:cubicBezTo>
                  <a:cubicBezTo>
                    <a:pt x="6500" y="1425"/>
                    <a:pt x="9941" y="0"/>
                    <a:pt x="13529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505402" cy="43802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55904" y="1028700"/>
            <a:ext cx="4273978" cy="7674344"/>
          </a:xfrm>
          <a:custGeom>
            <a:avLst/>
            <a:gdLst/>
            <a:ahLst/>
            <a:cxnLst/>
            <a:rect l="l" t="t" r="r" b="b"/>
            <a:pathLst>
              <a:path w="4273978" h="7674344">
                <a:moveTo>
                  <a:pt x="0" y="0"/>
                </a:moveTo>
                <a:lnTo>
                  <a:pt x="4273978" y="0"/>
                </a:lnTo>
                <a:lnTo>
                  <a:pt x="4273978" y="7674344"/>
                </a:lnTo>
                <a:lnTo>
                  <a:pt x="0" y="76743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440523" y="1028700"/>
            <a:ext cx="4389094" cy="7674344"/>
          </a:xfrm>
          <a:custGeom>
            <a:avLst/>
            <a:gdLst/>
            <a:ahLst/>
            <a:cxnLst/>
            <a:rect l="l" t="t" r="r" b="b"/>
            <a:pathLst>
              <a:path w="4389094" h="7674344">
                <a:moveTo>
                  <a:pt x="0" y="0"/>
                </a:moveTo>
                <a:lnTo>
                  <a:pt x="4389094" y="0"/>
                </a:lnTo>
                <a:lnTo>
                  <a:pt x="4389094" y="7674344"/>
                </a:lnTo>
                <a:lnTo>
                  <a:pt x="0" y="76743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404349" y="1028700"/>
            <a:ext cx="7402028" cy="4987462"/>
          </a:xfrm>
          <a:custGeom>
            <a:avLst/>
            <a:gdLst/>
            <a:ahLst/>
            <a:cxnLst/>
            <a:rect l="l" t="t" r="r" b="b"/>
            <a:pathLst>
              <a:path w="7402028" h="4987462">
                <a:moveTo>
                  <a:pt x="0" y="0"/>
                </a:moveTo>
                <a:lnTo>
                  <a:pt x="7402028" y="0"/>
                </a:lnTo>
                <a:lnTo>
                  <a:pt x="7402028" y="4987462"/>
                </a:lnTo>
                <a:lnTo>
                  <a:pt x="0" y="49874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316261" y="-104775"/>
            <a:ext cx="9463088" cy="920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59"/>
              </a:lnSpc>
              <a:spcBef>
                <a:spcPct val="0"/>
              </a:spcBef>
            </a:pPr>
            <a:r>
              <a:rPr lang="en-US" sz="5399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SOME OUTPUT SCREENSHOTS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55320" y="8864969"/>
            <a:ext cx="4475145" cy="8411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2"/>
              </a:lnSpc>
              <a:spcBef>
                <a:spcPct val="0"/>
              </a:spcBef>
            </a:pPr>
            <a:r>
              <a:rPr lang="en-US" sz="2416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Enabling test mode and generating daily report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071610" y="4972367"/>
            <a:ext cx="144780" cy="313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i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562324" y="8845919"/>
            <a:ext cx="3901202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Check-out of Car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539203" y="6321173"/>
            <a:ext cx="7132320" cy="662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900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Checking Parking History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C6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18158" y="1028700"/>
            <a:ext cx="17465816" cy="8637159"/>
            <a:chOff x="0" y="0"/>
            <a:chExt cx="8374417" cy="414129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374417" cy="4141299"/>
            </a:xfrm>
            <a:custGeom>
              <a:avLst/>
              <a:gdLst/>
              <a:ahLst/>
              <a:cxnLst/>
              <a:rect l="l" t="t" r="r" b="b"/>
              <a:pathLst>
                <a:path w="8374417" h="4141299">
                  <a:moveTo>
                    <a:pt x="13741" y="0"/>
                  </a:moveTo>
                  <a:lnTo>
                    <a:pt x="8360676" y="0"/>
                  </a:lnTo>
                  <a:cubicBezTo>
                    <a:pt x="8364320" y="0"/>
                    <a:pt x="8367815" y="1448"/>
                    <a:pt x="8370392" y="4025"/>
                  </a:cubicBezTo>
                  <a:cubicBezTo>
                    <a:pt x="8372969" y="6602"/>
                    <a:pt x="8374417" y="10097"/>
                    <a:pt x="8374417" y="13741"/>
                  </a:cubicBezTo>
                  <a:lnTo>
                    <a:pt x="8374417" y="4127558"/>
                  </a:lnTo>
                  <a:cubicBezTo>
                    <a:pt x="8374417" y="4135147"/>
                    <a:pt x="8368264" y="4141299"/>
                    <a:pt x="8360676" y="4141299"/>
                  </a:cubicBezTo>
                  <a:lnTo>
                    <a:pt x="13741" y="4141299"/>
                  </a:lnTo>
                  <a:cubicBezTo>
                    <a:pt x="10097" y="4141299"/>
                    <a:pt x="6602" y="4139852"/>
                    <a:pt x="4025" y="4137275"/>
                  </a:cubicBezTo>
                  <a:cubicBezTo>
                    <a:pt x="1448" y="4134698"/>
                    <a:pt x="0" y="4131202"/>
                    <a:pt x="0" y="4127558"/>
                  </a:cubicBezTo>
                  <a:lnTo>
                    <a:pt x="0" y="13741"/>
                  </a:lnTo>
                  <a:cubicBezTo>
                    <a:pt x="0" y="10097"/>
                    <a:pt x="1448" y="6602"/>
                    <a:pt x="4025" y="4025"/>
                  </a:cubicBezTo>
                  <a:cubicBezTo>
                    <a:pt x="6602" y="1448"/>
                    <a:pt x="10097" y="0"/>
                    <a:pt x="13741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8374417" cy="41698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652025" y="1261278"/>
            <a:ext cx="3717862" cy="6181823"/>
          </a:xfrm>
          <a:custGeom>
            <a:avLst/>
            <a:gdLst/>
            <a:ahLst/>
            <a:cxnLst/>
            <a:rect l="l" t="t" r="r" b="b"/>
            <a:pathLst>
              <a:path w="3717862" h="6181823">
                <a:moveTo>
                  <a:pt x="0" y="0"/>
                </a:moveTo>
                <a:lnTo>
                  <a:pt x="3717863" y="0"/>
                </a:lnTo>
                <a:lnTo>
                  <a:pt x="3717863" y="6181823"/>
                </a:lnTo>
                <a:lnTo>
                  <a:pt x="0" y="61818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4691232" y="1261278"/>
            <a:ext cx="3539119" cy="6372272"/>
          </a:xfrm>
          <a:custGeom>
            <a:avLst/>
            <a:gdLst/>
            <a:ahLst/>
            <a:cxnLst/>
            <a:rect l="l" t="t" r="r" b="b"/>
            <a:pathLst>
              <a:path w="3539119" h="6372272">
                <a:moveTo>
                  <a:pt x="0" y="0"/>
                </a:moveTo>
                <a:lnTo>
                  <a:pt x="3539119" y="0"/>
                </a:lnTo>
                <a:lnTo>
                  <a:pt x="3539119" y="6372272"/>
                </a:lnTo>
                <a:lnTo>
                  <a:pt x="0" y="63722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554201" y="1293274"/>
            <a:ext cx="3467947" cy="6149827"/>
          </a:xfrm>
          <a:custGeom>
            <a:avLst/>
            <a:gdLst/>
            <a:ahLst/>
            <a:cxnLst/>
            <a:rect l="l" t="t" r="r" b="b"/>
            <a:pathLst>
              <a:path w="3467947" h="6149827">
                <a:moveTo>
                  <a:pt x="0" y="0"/>
                </a:moveTo>
                <a:lnTo>
                  <a:pt x="3467947" y="0"/>
                </a:lnTo>
                <a:lnTo>
                  <a:pt x="3467947" y="6149827"/>
                </a:lnTo>
                <a:lnTo>
                  <a:pt x="0" y="61498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2379567" y="1261278"/>
            <a:ext cx="5123971" cy="6181823"/>
          </a:xfrm>
          <a:custGeom>
            <a:avLst/>
            <a:gdLst/>
            <a:ahLst/>
            <a:cxnLst/>
            <a:rect l="l" t="t" r="r" b="b"/>
            <a:pathLst>
              <a:path w="5123971" h="6181823">
                <a:moveTo>
                  <a:pt x="0" y="0"/>
                </a:moveTo>
                <a:lnTo>
                  <a:pt x="5123971" y="0"/>
                </a:lnTo>
                <a:lnTo>
                  <a:pt x="5123971" y="6181823"/>
                </a:lnTo>
                <a:lnTo>
                  <a:pt x="0" y="618182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12024" y="64734"/>
            <a:ext cx="8951066" cy="870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SOME OUTPUT SCREENSHOTS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52025" y="7738376"/>
            <a:ext cx="3717862" cy="1261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3599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Checking out bike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691232" y="7801358"/>
            <a:ext cx="3539119" cy="1321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96"/>
              </a:lnSpc>
              <a:spcBef>
                <a:spcPct val="0"/>
              </a:spcBef>
            </a:pPr>
            <a:r>
              <a:rPr lang="en-US" sz="3854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Check in of new car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573853" y="7557350"/>
            <a:ext cx="3428643" cy="15602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 b="1" dirty="0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Admin Menu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885514" y="7439985"/>
            <a:ext cx="5798461" cy="2034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900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Buying Annual Subscription for car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C6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1359389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4549642"/>
            <a:ext cx="10420061" cy="4708658"/>
            <a:chOff x="0" y="0"/>
            <a:chExt cx="2744378" cy="12401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744378" cy="1240140"/>
            </a:xfrm>
            <a:custGeom>
              <a:avLst/>
              <a:gdLst/>
              <a:ahLst/>
              <a:cxnLst/>
              <a:rect l="l" t="t" r="r" b="b"/>
              <a:pathLst>
                <a:path w="2744378" h="1240140">
                  <a:moveTo>
                    <a:pt x="37892" y="0"/>
                  </a:moveTo>
                  <a:lnTo>
                    <a:pt x="2706486" y="0"/>
                  </a:lnTo>
                  <a:cubicBezTo>
                    <a:pt x="2727413" y="0"/>
                    <a:pt x="2744378" y="16965"/>
                    <a:pt x="2744378" y="37892"/>
                  </a:cubicBezTo>
                  <a:lnTo>
                    <a:pt x="2744378" y="1202248"/>
                  </a:lnTo>
                  <a:cubicBezTo>
                    <a:pt x="2744378" y="1223175"/>
                    <a:pt x="2727413" y="1240140"/>
                    <a:pt x="2706486" y="1240140"/>
                  </a:cubicBezTo>
                  <a:lnTo>
                    <a:pt x="37892" y="1240140"/>
                  </a:lnTo>
                  <a:cubicBezTo>
                    <a:pt x="16965" y="1240140"/>
                    <a:pt x="0" y="1223175"/>
                    <a:pt x="0" y="1202248"/>
                  </a:cubicBezTo>
                  <a:lnTo>
                    <a:pt x="0" y="37892"/>
                  </a:lnTo>
                  <a:cubicBezTo>
                    <a:pt x="0" y="16965"/>
                    <a:pt x="16965" y="0"/>
                    <a:pt x="37892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2744378" cy="12687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708752" y="6745354"/>
            <a:ext cx="10883404" cy="1708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088"/>
              </a:lnSpc>
            </a:pPr>
            <a:r>
              <a:rPr lang="en-US" sz="12584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Thank You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708752" y="5061333"/>
            <a:ext cx="347534" cy="347534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2162920" y="5061333"/>
            <a:ext cx="347534" cy="347534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2615229" y="5061333"/>
            <a:ext cx="347534" cy="347534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9354181" y="1453563"/>
            <a:ext cx="5612780" cy="3638730"/>
            <a:chOff x="0" y="0"/>
            <a:chExt cx="2744378" cy="177916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3449" y="0"/>
                  </a:moveTo>
                  <a:lnTo>
                    <a:pt x="2720929" y="0"/>
                  </a:lnTo>
                  <a:cubicBezTo>
                    <a:pt x="2727148" y="0"/>
                    <a:pt x="2733113" y="2470"/>
                    <a:pt x="2737510" y="6868"/>
                  </a:cubicBezTo>
                  <a:cubicBezTo>
                    <a:pt x="2741908" y="11265"/>
                    <a:pt x="2744378" y="17230"/>
                    <a:pt x="2744378" y="23449"/>
                  </a:cubicBezTo>
                  <a:lnTo>
                    <a:pt x="2744378" y="1755714"/>
                  </a:lnTo>
                  <a:cubicBezTo>
                    <a:pt x="2744378" y="1768665"/>
                    <a:pt x="2733880" y="1779163"/>
                    <a:pt x="2720929" y="1779163"/>
                  </a:cubicBezTo>
                  <a:lnTo>
                    <a:pt x="23449" y="1779163"/>
                  </a:lnTo>
                  <a:cubicBezTo>
                    <a:pt x="17230" y="1779163"/>
                    <a:pt x="11265" y="1776693"/>
                    <a:pt x="6868" y="1772295"/>
                  </a:cubicBezTo>
                  <a:cubicBezTo>
                    <a:pt x="2470" y="1767898"/>
                    <a:pt x="0" y="1761933"/>
                    <a:pt x="0" y="1755714"/>
                  </a:cubicBezTo>
                  <a:lnTo>
                    <a:pt x="0" y="23449"/>
                  </a:lnTo>
                  <a:cubicBezTo>
                    <a:pt x="0" y="10498"/>
                    <a:pt x="10498" y="0"/>
                    <a:pt x="2344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028700" y="1028700"/>
            <a:ext cx="4969751" cy="3221858"/>
            <a:chOff x="0" y="0"/>
            <a:chExt cx="2744378" cy="177916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6483" y="0"/>
                  </a:moveTo>
                  <a:lnTo>
                    <a:pt x="2717896" y="0"/>
                  </a:lnTo>
                  <a:cubicBezTo>
                    <a:pt x="2724919" y="0"/>
                    <a:pt x="2731655" y="2790"/>
                    <a:pt x="2736622" y="7757"/>
                  </a:cubicBezTo>
                  <a:cubicBezTo>
                    <a:pt x="2741588" y="12723"/>
                    <a:pt x="2744378" y="19459"/>
                    <a:pt x="2744378" y="26483"/>
                  </a:cubicBezTo>
                  <a:lnTo>
                    <a:pt x="2744378" y="1752680"/>
                  </a:lnTo>
                  <a:cubicBezTo>
                    <a:pt x="2744378" y="1759704"/>
                    <a:pt x="2741588" y="1766440"/>
                    <a:pt x="2736622" y="1771406"/>
                  </a:cubicBezTo>
                  <a:cubicBezTo>
                    <a:pt x="2731655" y="1776373"/>
                    <a:pt x="2724919" y="1779163"/>
                    <a:pt x="2717896" y="1779163"/>
                  </a:cubicBezTo>
                  <a:lnTo>
                    <a:pt x="26483" y="1779163"/>
                  </a:lnTo>
                  <a:cubicBezTo>
                    <a:pt x="19459" y="1779163"/>
                    <a:pt x="12723" y="1776373"/>
                    <a:pt x="7757" y="1771406"/>
                  </a:cubicBezTo>
                  <a:cubicBezTo>
                    <a:pt x="2790" y="1766440"/>
                    <a:pt x="0" y="1759704"/>
                    <a:pt x="0" y="1752680"/>
                  </a:cubicBezTo>
                  <a:lnTo>
                    <a:pt x="0" y="26483"/>
                  </a:lnTo>
                  <a:cubicBezTo>
                    <a:pt x="0" y="19459"/>
                    <a:pt x="2790" y="12723"/>
                    <a:pt x="7757" y="7757"/>
                  </a:cubicBezTo>
                  <a:cubicBezTo>
                    <a:pt x="12723" y="2790"/>
                    <a:pt x="19459" y="0"/>
                    <a:pt x="2648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9720492" y="1729185"/>
            <a:ext cx="187200" cy="187200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353044" y="1272746"/>
            <a:ext cx="165753" cy="165753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9965130" y="1729185"/>
            <a:ext cx="187200" cy="187200"/>
            <a:chOff x="0" y="0"/>
            <a:chExt cx="6350000" cy="63500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1569656" y="1272746"/>
            <a:ext cx="165753" cy="165753"/>
            <a:chOff x="0" y="0"/>
            <a:chExt cx="6350000" cy="63500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9" name="Group 29"/>
          <p:cNvGrpSpPr/>
          <p:nvPr/>
        </p:nvGrpSpPr>
        <p:grpSpPr>
          <a:xfrm>
            <a:off x="10208767" y="1729185"/>
            <a:ext cx="187200" cy="187200"/>
            <a:chOff x="0" y="0"/>
            <a:chExt cx="6350000" cy="63500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785380" y="1272746"/>
            <a:ext cx="165753" cy="165753"/>
            <a:chOff x="0" y="0"/>
            <a:chExt cx="6350000" cy="63500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9720492" y="2241437"/>
            <a:ext cx="4899212" cy="2445717"/>
            <a:chOff x="0" y="0"/>
            <a:chExt cx="729766" cy="364303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7383" y="0"/>
                  </a:moveTo>
                  <a:lnTo>
                    <a:pt x="712383" y="0"/>
                  </a:lnTo>
                  <a:cubicBezTo>
                    <a:pt x="716993" y="0"/>
                    <a:pt x="721414" y="1831"/>
                    <a:pt x="724674" y="5091"/>
                  </a:cubicBezTo>
                  <a:cubicBezTo>
                    <a:pt x="727934" y="8351"/>
                    <a:pt x="729766" y="12772"/>
                    <a:pt x="729766" y="17383"/>
                  </a:cubicBezTo>
                  <a:lnTo>
                    <a:pt x="729766" y="346921"/>
                  </a:lnTo>
                  <a:cubicBezTo>
                    <a:pt x="729766" y="356521"/>
                    <a:pt x="721983" y="364303"/>
                    <a:pt x="712383" y="364303"/>
                  </a:cubicBezTo>
                  <a:lnTo>
                    <a:pt x="17383" y="364303"/>
                  </a:lnTo>
                  <a:cubicBezTo>
                    <a:pt x="12772" y="364303"/>
                    <a:pt x="8351" y="362472"/>
                    <a:pt x="5091" y="359212"/>
                  </a:cubicBezTo>
                  <a:cubicBezTo>
                    <a:pt x="1831" y="355952"/>
                    <a:pt x="0" y="351531"/>
                    <a:pt x="0" y="346921"/>
                  </a:cubicBezTo>
                  <a:lnTo>
                    <a:pt x="0" y="17383"/>
                  </a:lnTo>
                  <a:cubicBezTo>
                    <a:pt x="0" y="12772"/>
                    <a:pt x="1831" y="8351"/>
                    <a:pt x="5091" y="5091"/>
                  </a:cubicBezTo>
                  <a:cubicBezTo>
                    <a:pt x="8351" y="1831"/>
                    <a:pt x="12772" y="0"/>
                    <a:pt x="17383" y="0"/>
                  </a:cubicBezTo>
                  <a:close/>
                </a:path>
              </a:pathLst>
            </a:custGeom>
            <a:blipFill>
              <a:blip r:embed="rId4"/>
              <a:stretch>
                <a:fillRect t="-16355" b="-16355"/>
              </a:stretch>
            </a:blipFill>
          </p:spPr>
        </p:sp>
      </p:grpSp>
      <p:grpSp>
        <p:nvGrpSpPr>
          <p:cNvPr id="35" name="Group 35"/>
          <p:cNvGrpSpPr/>
          <p:nvPr/>
        </p:nvGrpSpPr>
        <p:grpSpPr>
          <a:xfrm>
            <a:off x="1353044" y="1726311"/>
            <a:ext cx="4337933" cy="2165523"/>
            <a:chOff x="0" y="0"/>
            <a:chExt cx="729766" cy="36430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9632" y="0"/>
                  </a:moveTo>
                  <a:lnTo>
                    <a:pt x="710134" y="0"/>
                  </a:lnTo>
                  <a:cubicBezTo>
                    <a:pt x="715341" y="0"/>
                    <a:pt x="720334" y="2068"/>
                    <a:pt x="724016" y="5750"/>
                  </a:cubicBezTo>
                  <a:cubicBezTo>
                    <a:pt x="727697" y="9432"/>
                    <a:pt x="729766" y="14425"/>
                    <a:pt x="729766" y="19632"/>
                  </a:cubicBezTo>
                  <a:lnTo>
                    <a:pt x="729766" y="344672"/>
                  </a:lnTo>
                  <a:cubicBezTo>
                    <a:pt x="729766" y="355514"/>
                    <a:pt x="720976" y="364303"/>
                    <a:pt x="710134" y="364303"/>
                  </a:cubicBezTo>
                  <a:lnTo>
                    <a:pt x="19632" y="364303"/>
                  </a:lnTo>
                  <a:cubicBezTo>
                    <a:pt x="14425" y="364303"/>
                    <a:pt x="9432" y="362235"/>
                    <a:pt x="5750" y="358553"/>
                  </a:cubicBezTo>
                  <a:cubicBezTo>
                    <a:pt x="2068" y="354872"/>
                    <a:pt x="0" y="349878"/>
                    <a:pt x="0" y="344672"/>
                  </a:cubicBezTo>
                  <a:lnTo>
                    <a:pt x="0" y="19632"/>
                  </a:lnTo>
                  <a:cubicBezTo>
                    <a:pt x="0" y="14425"/>
                    <a:pt x="2068" y="9432"/>
                    <a:pt x="5750" y="5750"/>
                  </a:cubicBezTo>
                  <a:cubicBezTo>
                    <a:pt x="9432" y="2068"/>
                    <a:pt x="14425" y="0"/>
                    <a:pt x="19632" y="0"/>
                  </a:cubicBezTo>
                  <a:close/>
                </a:path>
              </a:pathLst>
            </a:custGeom>
            <a:blipFill>
              <a:blip r:embed="rId5"/>
              <a:stretch>
                <a:fillRect t="-16730" b="-16730"/>
              </a:stretch>
            </a:blipFill>
          </p:spPr>
        </p:sp>
      </p:grpSp>
      <p:grpSp>
        <p:nvGrpSpPr>
          <p:cNvPr id="37" name="Group 37"/>
          <p:cNvGrpSpPr/>
          <p:nvPr/>
        </p:nvGrpSpPr>
        <p:grpSpPr>
          <a:xfrm>
            <a:off x="11739021" y="4066960"/>
            <a:ext cx="5520279" cy="3578762"/>
            <a:chOff x="0" y="0"/>
            <a:chExt cx="2744378" cy="1779163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3842" y="0"/>
                  </a:moveTo>
                  <a:lnTo>
                    <a:pt x="2720537" y="0"/>
                  </a:lnTo>
                  <a:cubicBezTo>
                    <a:pt x="2726860" y="0"/>
                    <a:pt x="2732924" y="2512"/>
                    <a:pt x="2737395" y="6983"/>
                  </a:cubicBezTo>
                  <a:cubicBezTo>
                    <a:pt x="2741866" y="11454"/>
                    <a:pt x="2744378" y="17518"/>
                    <a:pt x="2744378" y="23842"/>
                  </a:cubicBezTo>
                  <a:lnTo>
                    <a:pt x="2744378" y="1755322"/>
                  </a:lnTo>
                  <a:cubicBezTo>
                    <a:pt x="2744378" y="1768489"/>
                    <a:pt x="2733704" y="1779163"/>
                    <a:pt x="2720537" y="1779163"/>
                  </a:cubicBezTo>
                  <a:lnTo>
                    <a:pt x="23842" y="1779163"/>
                  </a:lnTo>
                  <a:cubicBezTo>
                    <a:pt x="17518" y="1779163"/>
                    <a:pt x="11454" y="1776651"/>
                    <a:pt x="6983" y="1772180"/>
                  </a:cubicBezTo>
                  <a:cubicBezTo>
                    <a:pt x="2512" y="1767709"/>
                    <a:pt x="0" y="1761645"/>
                    <a:pt x="0" y="1755322"/>
                  </a:cubicBezTo>
                  <a:lnTo>
                    <a:pt x="0" y="23842"/>
                  </a:lnTo>
                  <a:cubicBezTo>
                    <a:pt x="0" y="17518"/>
                    <a:pt x="2512" y="11454"/>
                    <a:pt x="6983" y="6983"/>
                  </a:cubicBezTo>
                  <a:cubicBezTo>
                    <a:pt x="11454" y="2512"/>
                    <a:pt x="17518" y="0"/>
                    <a:pt x="23842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12099295" y="4338040"/>
            <a:ext cx="184114" cy="184114"/>
            <a:chOff x="0" y="0"/>
            <a:chExt cx="6350000" cy="635000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12339902" y="4338040"/>
            <a:ext cx="184114" cy="184114"/>
            <a:chOff x="0" y="0"/>
            <a:chExt cx="6350000" cy="63500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44" name="Group 44"/>
          <p:cNvGrpSpPr/>
          <p:nvPr/>
        </p:nvGrpSpPr>
        <p:grpSpPr>
          <a:xfrm>
            <a:off x="12579523" y="4338040"/>
            <a:ext cx="184114" cy="184114"/>
            <a:chOff x="0" y="0"/>
            <a:chExt cx="6350000" cy="6350000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46" name="Group 46"/>
          <p:cNvGrpSpPr/>
          <p:nvPr/>
        </p:nvGrpSpPr>
        <p:grpSpPr>
          <a:xfrm>
            <a:off x="12099295" y="4841850"/>
            <a:ext cx="4818470" cy="2405410"/>
            <a:chOff x="0" y="0"/>
            <a:chExt cx="729766" cy="364303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7674" y="0"/>
                  </a:moveTo>
                  <a:lnTo>
                    <a:pt x="712092" y="0"/>
                  </a:lnTo>
                  <a:cubicBezTo>
                    <a:pt x="716779" y="0"/>
                    <a:pt x="721275" y="1862"/>
                    <a:pt x="724589" y="5177"/>
                  </a:cubicBezTo>
                  <a:cubicBezTo>
                    <a:pt x="727904" y="8491"/>
                    <a:pt x="729766" y="12986"/>
                    <a:pt x="729766" y="17674"/>
                  </a:cubicBezTo>
                  <a:lnTo>
                    <a:pt x="729766" y="346630"/>
                  </a:lnTo>
                  <a:cubicBezTo>
                    <a:pt x="729766" y="356391"/>
                    <a:pt x="721853" y="364303"/>
                    <a:pt x="712092" y="364303"/>
                  </a:cubicBezTo>
                  <a:lnTo>
                    <a:pt x="17674" y="364303"/>
                  </a:lnTo>
                  <a:cubicBezTo>
                    <a:pt x="7913" y="364303"/>
                    <a:pt x="0" y="356391"/>
                    <a:pt x="0" y="346630"/>
                  </a:cubicBezTo>
                  <a:lnTo>
                    <a:pt x="0" y="17674"/>
                  </a:lnTo>
                  <a:cubicBezTo>
                    <a:pt x="0" y="7913"/>
                    <a:pt x="7913" y="0"/>
                    <a:pt x="17674" y="0"/>
                  </a:cubicBezTo>
                  <a:close/>
                </a:path>
              </a:pathLst>
            </a:custGeom>
            <a:blipFill>
              <a:blip r:embed="rId6"/>
              <a:stretch>
                <a:fillRect t="-16730" b="-1673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F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1359389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3915680"/>
            <a:ext cx="8864188" cy="5066448"/>
            <a:chOff x="0" y="0"/>
            <a:chExt cx="3845713" cy="219807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845713" cy="2198070"/>
            </a:xfrm>
            <a:custGeom>
              <a:avLst/>
              <a:gdLst/>
              <a:ahLst/>
              <a:cxnLst/>
              <a:rect l="l" t="t" r="r" b="b"/>
              <a:pathLst>
                <a:path w="3845713" h="2198070">
                  <a:moveTo>
                    <a:pt x="27075" y="0"/>
                  </a:moveTo>
                  <a:lnTo>
                    <a:pt x="3818638" y="0"/>
                  </a:lnTo>
                  <a:cubicBezTo>
                    <a:pt x="3833591" y="0"/>
                    <a:pt x="3845713" y="12122"/>
                    <a:pt x="3845713" y="27075"/>
                  </a:cubicBezTo>
                  <a:lnTo>
                    <a:pt x="3845713" y="2170995"/>
                  </a:lnTo>
                  <a:cubicBezTo>
                    <a:pt x="3845713" y="2185948"/>
                    <a:pt x="3833591" y="2198070"/>
                    <a:pt x="3818638" y="2198070"/>
                  </a:cubicBezTo>
                  <a:lnTo>
                    <a:pt x="27075" y="2198070"/>
                  </a:lnTo>
                  <a:cubicBezTo>
                    <a:pt x="12122" y="2198070"/>
                    <a:pt x="0" y="2185948"/>
                    <a:pt x="0" y="2170995"/>
                  </a:cubicBezTo>
                  <a:lnTo>
                    <a:pt x="0" y="27075"/>
                  </a:lnTo>
                  <a:cubicBezTo>
                    <a:pt x="0" y="12122"/>
                    <a:pt x="12122" y="0"/>
                    <a:pt x="27075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3845713" cy="2226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767591"/>
            <a:ext cx="8578438" cy="2720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20"/>
              </a:lnSpc>
            </a:pPr>
            <a:r>
              <a:rPr lang="en-US" sz="6846" b="1">
                <a:solidFill>
                  <a:srgbClr val="00000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What are the objectives of this project??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4750842"/>
            <a:ext cx="8719651" cy="397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0439" lvl="1" indent="-250219" algn="l">
              <a:lnSpc>
                <a:spcPts val="2874"/>
              </a:lnSpc>
              <a:buFont typeface="Arial"/>
              <a:buChar char="•"/>
            </a:pPr>
            <a:r>
              <a:rPr lang="en-US" sz="23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To develop an intelligent and automated parking lot system that optimizes space usage.</a:t>
            </a:r>
          </a:p>
          <a:p>
            <a:pPr marL="500439" lvl="1" indent="-250219" algn="l">
              <a:lnSpc>
                <a:spcPts val="2874"/>
              </a:lnSpc>
              <a:buFont typeface="Arial"/>
              <a:buChar char="•"/>
            </a:pPr>
            <a:r>
              <a:rPr lang="en-US" sz="23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To provide real-time parking slot availability and allow users to reserve slots seamlessly.</a:t>
            </a:r>
          </a:p>
          <a:p>
            <a:pPr marL="500439" lvl="1" indent="-250219" algn="l">
              <a:lnSpc>
                <a:spcPts val="2874"/>
              </a:lnSpc>
              <a:buFont typeface="Arial"/>
              <a:buChar char="•"/>
            </a:pPr>
            <a:r>
              <a:rPr lang="en-US" sz="23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To automate the billing system with dynamic pricing and ensure a secure entry/exit process.</a:t>
            </a:r>
          </a:p>
          <a:p>
            <a:pPr marL="500439" lvl="1" indent="-250219" algn="l">
              <a:lnSpc>
                <a:spcPts val="2874"/>
              </a:lnSpc>
              <a:buFont typeface="Arial"/>
              <a:buChar char="•"/>
            </a:pPr>
            <a:r>
              <a:rPr lang="en-US" sz="23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To integrate eco-friendly features like EV Charging Stations and offer subscription plans.</a:t>
            </a:r>
          </a:p>
          <a:p>
            <a:pPr algn="l">
              <a:lnSpc>
                <a:spcPts val="2874"/>
              </a:lnSpc>
            </a:pPr>
            <a:endParaRPr lang="en-US" sz="2317">
              <a:solidFill>
                <a:srgbClr val="FFFFFF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1547024" y="4226309"/>
            <a:ext cx="210976" cy="210976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822734" y="4226309"/>
            <a:ext cx="210976" cy="210976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2097315" y="4226309"/>
            <a:ext cx="210976" cy="210976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10235788" y="1317888"/>
            <a:ext cx="5396478" cy="3498503"/>
            <a:chOff x="0" y="0"/>
            <a:chExt cx="2744378" cy="177916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4389" y="0"/>
                  </a:moveTo>
                  <a:lnTo>
                    <a:pt x="2719990" y="0"/>
                  </a:lnTo>
                  <a:cubicBezTo>
                    <a:pt x="2726458" y="0"/>
                    <a:pt x="2732661" y="2570"/>
                    <a:pt x="2737235" y="7143"/>
                  </a:cubicBezTo>
                  <a:cubicBezTo>
                    <a:pt x="2741809" y="11717"/>
                    <a:pt x="2744378" y="17920"/>
                    <a:pt x="2744378" y="24389"/>
                  </a:cubicBezTo>
                  <a:lnTo>
                    <a:pt x="2744378" y="1754774"/>
                  </a:lnTo>
                  <a:cubicBezTo>
                    <a:pt x="2744378" y="1768244"/>
                    <a:pt x="2733459" y="1779163"/>
                    <a:pt x="2719990" y="1779163"/>
                  </a:cubicBezTo>
                  <a:lnTo>
                    <a:pt x="24389" y="1779163"/>
                  </a:lnTo>
                  <a:cubicBezTo>
                    <a:pt x="17920" y="1779163"/>
                    <a:pt x="11717" y="1776594"/>
                    <a:pt x="7143" y="1772020"/>
                  </a:cubicBezTo>
                  <a:cubicBezTo>
                    <a:pt x="2570" y="1767446"/>
                    <a:pt x="0" y="1761243"/>
                    <a:pt x="0" y="1754774"/>
                  </a:cubicBezTo>
                  <a:lnTo>
                    <a:pt x="0" y="24389"/>
                  </a:lnTo>
                  <a:cubicBezTo>
                    <a:pt x="0" y="17920"/>
                    <a:pt x="2570" y="11717"/>
                    <a:pt x="7143" y="7143"/>
                  </a:cubicBezTo>
                  <a:cubicBezTo>
                    <a:pt x="11717" y="2570"/>
                    <a:pt x="17920" y="0"/>
                    <a:pt x="24389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587982" y="1582889"/>
            <a:ext cx="179985" cy="179985"/>
            <a:chOff x="0" y="0"/>
            <a:chExt cx="6350000" cy="63500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10823193" y="1582889"/>
            <a:ext cx="179985" cy="179985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11057441" y="1582889"/>
            <a:ext cx="179985" cy="179985"/>
            <a:chOff x="0" y="0"/>
            <a:chExt cx="6350000" cy="63500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0587982" y="2075400"/>
            <a:ext cx="4710409" cy="2351465"/>
            <a:chOff x="0" y="0"/>
            <a:chExt cx="729766" cy="36430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8079" y="0"/>
                  </a:moveTo>
                  <a:lnTo>
                    <a:pt x="711686" y="0"/>
                  </a:lnTo>
                  <a:cubicBezTo>
                    <a:pt x="716481" y="0"/>
                    <a:pt x="721080" y="1905"/>
                    <a:pt x="724470" y="5295"/>
                  </a:cubicBezTo>
                  <a:cubicBezTo>
                    <a:pt x="727861" y="8686"/>
                    <a:pt x="729766" y="13284"/>
                    <a:pt x="729766" y="18079"/>
                  </a:cubicBezTo>
                  <a:lnTo>
                    <a:pt x="729766" y="346224"/>
                  </a:lnTo>
                  <a:cubicBezTo>
                    <a:pt x="729766" y="351019"/>
                    <a:pt x="727861" y="355618"/>
                    <a:pt x="724470" y="359008"/>
                  </a:cubicBezTo>
                  <a:cubicBezTo>
                    <a:pt x="721080" y="362399"/>
                    <a:pt x="716481" y="364303"/>
                    <a:pt x="711686" y="364303"/>
                  </a:cubicBezTo>
                  <a:lnTo>
                    <a:pt x="18079" y="364303"/>
                  </a:lnTo>
                  <a:cubicBezTo>
                    <a:pt x="13284" y="364303"/>
                    <a:pt x="8686" y="362399"/>
                    <a:pt x="5295" y="359008"/>
                  </a:cubicBezTo>
                  <a:cubicBezTo>
                    <a:pt x="1905" y="355618"/>
                    <a:pt x="0" y="351019"/>
                    <a:pt x="0" y="346224"/>
                  </a:cubicBezTo>
                  <a:lnTo>
                    <a:pt x="0" y="18079"/>
                  </a:lnTo>
                  <a:cubicBezTo>
                    <a:pt x="0" y="13284"/>
                    <a:pt x="1905" y="8686"/>
                    <a:pt x="5295" y="5295"/>
                  </a:cubicBezTo>
                  <a:cubicBezTo>
                    <a:pt x="8686" y="1905"/>
                    <a:pt x="13284" y="0"/>
                    <a:pt x="18079" y="0"/>
                  </a:cubicBezTo>
                  <a:close/>
                </a:path>
              </a:pathLst>
            </a:custGeom>
            <a:blipFill>
              <a:blip r:embed="rId4"/>
              <a:stretch>
                <a:fillRect t="-16856" b="-16856"/>
              </a:stretch>
            </a:blipFill>
          </p:spPr>
        </p:sp>
      </p:grpSp>
      <p:grpSp>
        <p:nvGrpSpPr>
          <p:cNvPr id="27" name="Group 27"/>
          <p:cNvGrpSpPr/>
          <p:nvPr/>
        </p:nvGrpSpPr>
        <p:grpSpPr>
          <a:xfrm>
            <a:off x="11862822" y="3636228"/>
            <a:ext cx="5396478" cy="3498503"/>
            <a:chOff x="0" y="0"/>
            <a:chExt cx="2744378" cy="1779163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4389" y="0"/>
                  </a:moveTo>
                  <a:lnTo>
                    <a:pt x="2719990" y="0"/>
                  </a:lnTo>
                  <a:cubicBezTo>
                    <a:pt x="2726458" y="0"/>
                    <a:pt x="2732661" y="2570"/>
                    <a:pt x="2737235" y="7143"/>
                  </a:cubicBezTo>
                  <a:cubicBezTo>
                    <a:pt x="2741809" y="11717"/>
                    <a:pt x="2744378" y="17920"/>
                    <a:pt x="2744378" y="24389"/>
                  </a:cubicBezTo>
                  <a:lnTo>
                    <a:pt x="2744378" y="1754774"/>
                  </a:lnTo>
                  <a:cubicBezTo>
                    <a:pt x="2744378" y="1768244"/>
                    <a:pt x="2733459" y="1779163"/>
                    <a:pt x="2719990" y="1779163"/>
                  </a:cubicBezTo>
                  <a:lnTo>
                    <a:pt x="24389" y="1779163"/>
                  </a:lnTo>
                  <a:cubicBezTo>
                    <a:pt x="17920" y="1779163"/>
                    <a:pt x="11717" y="1776594"/>
                    <a:pt x="7143" y="1772020"/>
                  </a:cubicBezTo>
                  <a:cubicBezTo>
                    <a:pt x="2570" y="1767446"/>
                    <a:pt x="0" y="1761243"/>
                    <a:pt x="0" y="1754774"/>
                  </a:cubicBezTo>
                  <a:lnTo>
                    <a:pt x="0" y="24389"/>
                  </a:lnTo>
                  <a:cubicBezTo>
                    <a:pt x="0" y="17920"/>
                    <a:pt x="2570" y="11717"/>
                    <a:pt x="7143" y="7143"/>
                  </a:cubicBezTo>
                  <a:cubicBezTo>
                    <a:pt x="11717" y="2570"/>
                    <a:pt x="17920" y="0"/>
                    <a:pt x="24389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2215016" y="3901228"/>
            <a:ext cx="179985" cy="179985"/>
            <a:chOff x="0" y="0"/>
            <a:chExt cx="6350000" cy="63500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32" name="Group 32"/>
          <p:cNvGrpSpPr/>
          <p:nvPr/>
        </p:nvGrpSpPr>
        <p:grpSpPr>
          <a:xfrm>
            <a:off x="12450227" y="3901228"/>
            <a:ext cx="179985" cy="179985"/>
            <a:chOff x="0" y="0"/>
            <a:chExt cx="6350000" cy="63500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34" name="Group 34"/>
          <p:cNvGrpSpPr/>
          <p:nvPr/>
        </p:nvGrpSpPr>
        <p:grpSpPr>
          <a:xfrm>
            <a:off x="12684474" y="3901228"/>
            <a:ext cx="179985" cy="179985"/>
            <a:chOff x="0" y="0"/>
            <a:chExt cx="6350000" cy="6350000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36" name="Group 36"/>
          <p:cNvGrpSpPr/>
          <p:nvPr/>
        </p:nvGrpSpPr>
        <p:grpSpPr>
          <a:xfrm>
            <a:off x="12215016" y="4393739"/>
            <a:ext cx="4710409" cy="2351465"/>
            <a:chOff x="0" y="0"/>
            <a:chExt cx="729766" cy="364303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8079" y="0"/>
                  </a:moveTo>
                  <a:lnTo>
                    <a:pt x="711686" y="0"/>
                  </a:lnTo>
                  <a:cubicBezTo>
                    <a:pt x="716481" y="0"/>
                    <a:pt x="721080" y="1905"/>
                    <a:pt x="724470" y="5295"/>
                  </a:cubicBezTo>
                  <a:cubicBezTo>
                    <a:pt x="727861" y="8686"/>
                    <a:pt x="729766" y="13284"/>
                    <a:pt x="729766" y="18079"/>
                  </a:cubicBezTo>
                  <a:lnTo>
                    <a:pt x="729766" y="346224"/>
                  </a:lnTo>
                  <a:cubicBezTo>
                    <a:pt x="729766" y="351019"/>
                    <a:pt x="727861" y="355618"/>
                    <a:pt x="724470" y="359008"/>
                  </a:cubicBezTo>
                  <a:cubicBezTo>
                    <a:pt x="721080" y="362399"/>
                    <a:pt x="716481" y="364303"/>
                    <a:pt x="711686" y="364303"/>
                  </a:cubicBezTo>
                  <a:lnTo>
                    <a:pt x="18079" y="364303"/>
                  </a:lnTo>
                  <a:cubicBezTo>
                    <a:pt x="13284" y="364303"/>
                    <a:pt x="8686" y="362399"/>
                    <a:pt x="5295" y="359008"/>
                  </a:cubicBezTo>
                  <a:cubicBezTo>
                    <a:pt x="1905" y="355618"/>
                    <a:pt x="0" y="351019"/>
                    <a:pt x="0" y="346224"/>
                  </a:cubicBezTo>
                  <a:lnTo>
                    <a:pt x="0" y="18079"/>
                  </a:lnTo>
                  <a:cubicBezTo>
                    <a:pt x="0" y="13284"/>
                    <a:pt x="1905" y="8686"/>
                    <a:pt x="5295" y="5295"/>
                  </a:cubicBezTo>
                  <a:cubicBezTo>
                    <a:pt x="8686" y="1905"/>
                    <a:pt x="13284" y="0"/>
                    <a:pt x="18079" y="0"/>
                  </a:cubicBezTo>
                  <a:close/>
                </a:path>
              </a:pathLst>
            </a:custGeom>
            <a:blipFill>
              <a:blip r:embed="rId5"/>
              <a:stretch>
                <a:fillRect t="-16730" b="-1673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C6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1359389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2763278" y="2269450"/>
            <a:ext cx="8864188" cy="3907649"/>
            <a:chOff x="0" y="0"/>
            <a:chExt cx="3845713" cy="169532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845713" cy="1695327"/>
            </a:xfrm>
            <a:custGeom>
              <a:avLst/>
              <a:gdLst/>
              <a:ahLst/>
              <a:cxnLst/>
              <a:rect l="l" t="t" r="r" b="b"/>
              <a:pathLst>
                <a:path w="3845713" h="1695327">
                  <a:moveTo>
                    <a:pt x="27075" y="0"/>
                  </a:moveTo>
                  <a:lnTo>
                    <a:pt x="3818638" y="0"/>
                  </a:lnTo>
                  <a:cubicBezTo>
                    <a:pt x="3833591" y="0"/>
                    <a:pt x="3845713" y="12122"/>
                    <a:pt x="3845713" y="27075"/>
                  </a:cubicBezTo>
                  <a:lnTo>
                    <a:pt x="3845713" y="1668252"/>
                  </a:lnTo>
                  <a:cubicBezTo>
                    <a:pt x="3845713" y="1683205"/>
                    <a:pt x="3833591" y="1695327"/>
                    <a:pt x="3818638" y="1695327"/>
                  </a:cubicBezTo>
                  <a:lnTo>
                    <a:pt x="27075" y="1695327"/>
                  </a:lnTo>
                  <a:cubicBezTo>
                    <a:pt x="12122" y="1695327"/>
                    <a:pt x="0" y="1683205"/>
                    <a:pt x="0" y="1668252"/>
                  </a:cubicBezTo>
                  <a:lnTo>
                    <a:pt x="0" y="27075"/>
                  </a:lnTo>
                  <a:cubicBezTo>
                    <a:pt x="0" y="12122"/>
                    <a:pt x="12122" y="0"/>
                    <a:pt x="27075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3845713" cy="1723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395112" y="5350651"/>
            <a:ext cx="8864188" cy="3907649"/>
            <a:chOff x="0" y="0"/>
            <a:chExt cx="3845713" cy="169532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845713" cy="1695327"/>
            </a:xfrm>
            <a:custGeom>
              <a:avLst/>
              <a:gdLst/>
              <a:ahLst/>
              <a:cxnLst/>
              <a:rect l="l" t="t" r="r" b="b"/>
              <a:pathLst>
                <a:path w="3845713" h="1695327">
                  <a:moveTo>
                    <a:pt x="27075" y="0"/>
                  </a:moveTo>
                  <a:lnTo>
                    <a:pt x="3818638" y="0"/>
                  </a:lnTo>
                  <a:cubicBezTo>
                    <a:pt x="3833591" y="0"/>
                    <a:pt x="3845713" y="12122"/>
                    <a:pt x="3845713" y="27075"/>
                  </a:cubicBezTo>
                  <a:lnTo>
                    <a:pt x="3845713" y="1668252"/>
                  </a:lnTo>
                  <a:cubicBezTo>
                    <a:pt x="3845713" y="1683205"/>
                    <a:pt x="3833591" y="1695327"/>
                    <a:pt x="3818638" y="1695327"/>
                  </a:cubicBezTo>
                  <a:lnTo>
                    <a:pt x="27075" y="1695327"/>
                  </a:lnTo>
                  <a:cubicBezTo>
                    <a:pt x="12122" y="1695327"/>
                    <a:pt x="0" y="1683205"/>
                    <a:pt x="0" y="1668252"/>
                  </a:cubicBezTo>
                  <a:lnTo>
                    <a:pt x="0" y="27075"/>
                  </a:lnTo>
                  <a:cubicBezTo>
                    <a:pt x="0" y="12122"/>
                    <a:pt x="12122" y="0"/>
                    <a:pt x="2707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3845713" cy="1723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0544" y="6738154"/>
            <a:ext cx="6596613" cy="2441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07"/>
              </a:lnSpc>
            </a:pPr>
            <a:r>
              <a:rPr lang="en-US" sz="9045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Key Features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281603" y="3312952"/>
            <a:ext cx="7668203" cy="2769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8850" lvl="1" indent="-239425" algn="l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Real-time monitoring of available parking slots.</a:t>
            </a:r>
          </a:p>
          <a:p>
            <a:pPr marL="478850" lvl="1" indent="-239425" algn="l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Parking slot assignment based on vehicle type (Car, Bike, Truck, EV).</a:t>
            </a:r>
          </a:p>
          <a:p>
            <a:pPr marL="478850" lvl="1" indent="-239425" algn="l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Reservation system with advance booking facility.</a:t>
            </a:r>
          </a:p>
          <a:p>
            <a:pPr algn="l">
              <a:lnSpc>
                <a:spcPts val="2750"/>
              </a:lnSpc>
            </a:pPr>
            <a:endParaRPr lang="en-US" sz="2217">
              <a:solidFill>
                <a:srgbClr val="FFFFFF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algn="l">
              <a:lnSpc>
                <a:spcPts val="2750"/>
              </a:lnSpc>
            </a:pPr>
            <a:endParaRPr lang="en-US" sz="2217">
              <a:solidFill>
                <a:srgbClr val="FFFFFF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8817720" y="6141883"/>
            <a:ext cx="7668203" cy="3116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8850" lvl="1" indent="-239425" algn="l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Automated billing system with dynamic pricing (hourly, daily, surge rates).</a:t>
            </a:r>
          </a:p>
          <a:p>
            <a:pPr marL="478850" lvl="1" indent="-239425" algn="l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Entry/Exit tracking through RFID, QR code scanning, and License Plate Recognition.</a:t>
            </a:r>
          </a:p>
          <a:p>
            <a:pPr marL="478850" lvl="1" indent="-239425" algn="l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EV Charging station integration with automated billing.</a:t>
            </a:r>
          </a:p>
          <a:p>
            <a:pPr marL="478850" lvl="1" indent="-239425" algn="l">
              <a:lnSpc>
                <a:spcPts val="2750"/>
              </a:lnSpc>
              <a:buFont typeface="Arial"/>
              <a:buChar char="•"/>
            </a:pPr>
            <a:r>
              <a:rPr lang="en-US" sz="2217">
                <a:solidFill>
                  <a:srgbClr val="071330"/>
                </a:solidFill>
                <a:latin typeface="IBM Plex Mono"/>
                <a:ea typeface="IBM Plex Mono"/>
                <a:cs typeface="IBM Plex Mono"/>
                <a:sym typeface="IBM Plex Mono"/>
              </a:rPr>
              <a:t>Monthly and annual subscription support for regular users.</a:t>
            </a:r>
          </a:p>
          <a:p>
            <a:pPr algn="l">
              <a:lnSpc>
                <a:spcPts val="2750"/>
              </a:lnSpc>
            </a:pPr>
            <a:endParaRPr lang="en-US" sz="2217">
              <a:solidFill>
                <a:srgbClr val="071330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3281603" y="2580080"/>
            <a:ext cx="210976" cy="210976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8913436" y="5661280"/>
            <a:ext cx="210976" cy="210976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3557313" y="2580080"/>
            <a:ext cx="210976" cy="210976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9189146" y="5661280"/>
            <a:ext cx="210976" cy="210976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3831894" y="2580080"/>
            <a:ext cx="210976" cy="210976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9463727" y="5661280"/>
            <a:ext cx="210976" cy="210976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2089041" y="1041804"/>
            <a:ext cx="5170259" cy="3351846"/>
            <a:chOff x="0" y="0"/>
            <a:chExt cx="2744378" cy="177916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5456" y="0"/>
                  </a:moveTo>
                  <a:lnTo>
                    <a:pt x="2718923" y="0"/>
                  </a:lnTo>
                  <a:cubicBezTo>
                    <a:pt x="2732981" y="0"/>
                    <a:pt x="2744378" y="11397"/>
                    <a:pt x="2744378" y="25456"/>
                  </a:cubicBezTo>
                  <a:lnTo>
                    <a:pt x="2744378" y="1753707"/>
                  </a:lnTo>
                  <a:cubicBezTo>
                    <a:pt x="2744378" y="1767766"/>
                    <a:pt x="2732981" y="1779163"/>
                    <a:pt x="2718923" y="1779163"/>
                  </a:cubicBezTo>
                  <a:lnTo>
                    <a:pt x="25456" y="1779163"/>
                  </a:lnTo>
                  <a:cubicBezTo>
                    <a:pt x="11397" y="1779163"/>
                    <a:pt x="0" y="1767766"/>
                    <a:pt x="0" y="1753707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2426471" y="1295696"/>
            <a:ext cx="172440" cy="172440"/>
            <a:chOff x="0" y="0"/>
            <a:chExt cx="6350000" cy="63500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2651822" y="1295696"/>
            <a:ext cx="172440" cy="172440"/>
            <a:chOff x="0" y="0"/>
            <a:chExt cx="6350000" cy="63500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12876250" y="1295696"/>
            <a:ext cx="172440" cy="172440"/>
            <a:chOff x="0" y="0"/>
            <a:chExt cx="6350000" cy="63500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35" name="Group 35"/>
          <p:cNvGrpSpPr/>
          <p:nvPr/>
        </p:nvGrpSpPr>
        <p:grpSpPr>
          <a:xfrm>
            <a:off x="12426471" y="1767561"/>
            <a:ext cx="4512950" cy="2252892"/>
            <a:chOff x="0" y="0"/>
            <a:chExt cx="729766" cy="36430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8870" y="0"/>
                  </a:moveTo>
                  <a:lnTo>
                    <a:pt x="710895" y="0"/>
                  </a:lnTo>
                  <a:cubicBezTo>
                    <a:pt x="715900" y="0"/>
                    <a:pt x="720700" y="1988"/>
                    <a:pt x="724239" y="5527"/>
                  </a:cubicBezTo>
                  <a:cubicBezTo>
                    <a:pt x="727778" y="9066"/>
                    <a:pt x="729766" y="13866"/>
                    <a:pt x="729766" y="18870"/>
                  </a:cubicBezTo>
                  <a:lnTo>
                    <a:pt x="729766" y="345433"/>
                  </a:lnTo>
                  <a:cubicBezTo>
                    <a:pt x="729766" y="350438"/>
                    <a:pt x="727778" y="355238"/>
                    <a:pt x="724239" y="358776"/>
                  </a:cubicBezTo>
                  <a:cubicBezTo>
                    <a:pt x="720700" y="362315"/>
                    <a:pt x="715900" y="364303"/>
                    <a:pt x="710895" y="364303"/>
                  </a:cubicBezTo>
                  <a:lnTo>
                    <a:pt x="18870" y="364303"/>
                  </a:lnTo>
                  <a:cubicBezTo>
                    <a:pt x="13866" y="364303"/>
                    <a:pt x="9066" y="362315"/>
                    <a:pt x="5527" y="358776"/>
                  </a:cubicBezTo>
                  <a:cubicBezTo>
                    <a:pt x="1988" y="355238"/>
                    <a:pt x="0" y="350438"/>
                    <a:pt x="0" y="345433"/>
                  </a:cubicBezTo>
                  <a:lnTo>
                    <a:pt x="0" y="18870"/>
                  </a:lnTo>
                  <a:cubicBezTo>
                    <a:pt x="0" y="13866"/>
                    <a:pt x="1988" y="9066"/>
                    <a:pt x="5527" y="5527"/>
                  </a:cubicBezTo>
                  <a:cubicBezTo>
                    <a:pt x="9066" y="1988"/>
                    <a:pt x="13866" y="0"/>
                    <a:pt x="18870" y="0"/>
                  </a:cubicBezTo>
                  <a:close/>
                </a:path>
              </a:pathLst>
            </a:custGeom>
            <a:blipFill>
              <a:blip r:embed="rId4"/>
              <a:stretch>
                <a:fillRect t="-16856" b="-16856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C6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1359389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1028700" y="5448787"/>
            <a:ext cx="8020681" cy="3399138"/>
            <a:chOff x="0" y="0"/>
            <a:chExt cx="3845713" cy="162980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845713" cy="1629801"/>
            </a:xfrm>
            <a:custGeom>
              <a:avLst/>
              <a:gdLst/>
              <a:ahLst/>
              <a:cxnLst/>
              <a:rect l="l" t="t" r="r" b="b"/>
              <a:pathLst>
                <a:path w="3845713" h="1629801">
                  <a:moveTo>
                    <a:pt x="29923" y="0"/>
                  </a:moveTo>
                  <a:lnTo>
                    <a:pt x="3815791" y="0"/>
                  </a:lnTo>
                  <a:cubicBezTo>
                    <a:pt x="3832316" y="0"/>
                    <a:pt x="3845713" y="13397"/>
                    <a:pt x="3845713" y="29923"/>
                  </a:cubicBezTo>
                  <a:lnTo>
                    <a:pt x="3845713" y="1599878"/>
                  </a:lnTo>
                  <a:cubicBezTo>
                    <a:pt x="3845713" y="1607814"/>
                    <a:pt x="3842561" y="1615425"/>
                    <a:pt x="3836949" y="1621037"/>
                  </a:cubicBezTo>
                  <a:cubicBezTo>
                    <a:pt x="3831337" y="1626648"/>
                    <a:pt x="3823727" y="1629801"/>
                    <a:pt x="3815791" y="1629801"/>
                  </a:cubicBezTo>
                  <a:lnTo>
                    <a:pt x="29923" y="1629801"/>
                  </a:lnTo>
                  <a:cubicBezTo>
                    <a:pt x="21987" y="1629801"/>
                    <a:pt x="14376" y="1626648"/>
                    <a:pt x="8764" y="1621037"/>
                  </a:cubicBezTo>
                  <a:cubicBezTo>
                    <a:pt x="3153" y="1615425"/>
                    <a:pt x="0" y="1607814"/>
                    <a:pt x="0" y="1599878"/>
                  </a:cubicBezTo>
                  <a:lnTo>
                    <a:pt x="0" y="29923"/>
                  </a:lnTo>
                  <a:cubicBezTo>
                    <a:pt x="0" y="21987"/>
                    <a:pt x="3153" y="14376"/>
                    <a:pt x="8764" y="8764"/>
                  </a:cubicBezTo>
                  <a:cubicBezTo>
                    <a:pt x="14376" y="3153"/>
                    <a:pt x="21987" y="0"/>
                    <a:pt x="29923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3845713" cy="16583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238619" y="5448787"/>
            <a:ext cx="8020681" cy="3399138"/>
            <a:chOff x="0" y="0"/>
            <a:chExt cx="3845713" cy="162980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845713" cy="1629801"/>
            </a:xfrm>
            <a:custGeom>
              <a:avLst/>
              <a:gdLst/>
              <a:ahLst/>
              <a:cxnLst/>
              <a:rect l="l" t="t" r="r" b="b"/>
              <a:pathLst>
                <a:path w="3845713" h="1629801">
                  <a:moveTo>
                    <a:pt x="29923" y="0"/>
                  </a:moveTo>
                  <a:lnTo>
                    <a:pt x="3815791" y="0"/>
                  </a:lnTo>
                  <a:cubicBezTo>
                    <a:pt x="3832316" y="0"/>
                    <a:pt x="3845713" y="13397"/>
                    <a:pt x="3845713" y="29923"/>
                  </a:cubicBezTo>
                  <a:lnTo>
                    <a:pt x="3845713" y="1599878"/>
                  </a:lnTo>
                  <a:cubicBezTo>
                    <a:pt x="3845713" y="1607814"/>
                    <a:pt x="3842561" y="1615425"/>
                    <a:pt x="3836949" y="1621037"/>
                  </a:cubicBezTo>
                  <a:cubicBezTo>
                    <a:pt x="3831337" y="1626648"/>
                    <a:pt x="3823727" y="1629801"/>
                    <a:pt x="3815791" y="1629801"/>
                  </a:cubicBezTo>
                  <a:lnTo>
                    <a:pt x="29923" y="1629801"/>
                  </a:lnTo>
                  <a:cubicBezTo>
                    <a:pt x="21987" y="1629801"/>
                    <a:pt x="14376" y="1626648"/>
                    <a:pt x="8764" y="1621037"/>
                  </a:cubicBezTo>
                  <a:cubicBezTo>
                    <a:pt x="3153" y="1615425"/>
                    <a:pt x="0" y="1607814"/>
                    <a:pt x="0" y="1599878"/>
                  </a:cubicBezTo>
                  <a:lnTo>
                    <a:pt x="0" y="29923"/>
                  </a:lnTo>
                  <a:cubicBezTo>
                    <a:pt x="0" y="21987"/>
                    <a:pt x="3153" y="14376"/>
                    <a:pt x="8764" y="8764"/>
                  </a:cubicBezTo>
                  <a:cubicBezTo>
                    <a:pt x="14376" y="3153"/>
                    <a:pt x="21987" y="0"/>
                    <a:pt x="29923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3845713" cy="165837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85260" y="863607"/>
            <a:ext cx="7663137" cy="408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14"/>
              </a:lnSpc>
            </a:pPr>
            <a:r>
              <a:rPr lang="en-US" sz="10205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Java concepts used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486117" y="6269197"/>
            <a:ext cx="6938505" cy="23986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6463" lvl="1" indent="-238231" algn="l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Abstract Classes and Interfaces</a:t>
            </a:r>
          </a:p>
          <a:p>
            <a:pPr marL="476463" lvl="1" indent="-238231" algn="l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Overloading and Overriding</a:t>
            </a:r>
          </a:p>
          <a:p>
            <a:pPr marL="476463" lvl="1" indent="-238231" algn="l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Exception Handling</a:t>
            </a:r>
          </a:p>
          <a:p>
            <a:pPr marL="476463" lvl="1" indent="-238231" algn="l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File Handling (FileReader, FileWriter)</a:t>
            </a:r>
          </a:p>
          <a:p>
            <a:pPr marL="476463" lvl="1" indent="-238231" algn="l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Collections (ArrayList, HashMap)</a:t>
            </a:r>
          </a:p>
          <a:p>
            <a:pPr marL="476463" lvl="1" indent="-238231" algn="l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Inheritance</a:t>
            </a:r>
          </a:p>
          <a:p>
            <a:pPr algn="l">
              <a:lnSpc>
                <a:spcPts val="2736"/>
              </a:lnSpc>
            </a:pPr>
            <a:endParaRPr lang="en-US" sz="2206">
              <a:solidFill>
                <a:srgbClr val="FFFFFF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579438" y="6269197"/>
            <a:ext cx="6938505" cy="13699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6"/>
              </a:lnSpc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Other Tools:</a:t>
            </a:r>
          </a:p>
          <a:p>
            <a:pPr marL="476463" lvl="1" indent="-238231" algn="l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Scanner for user inputs</a:t>
            </a:r>
          </a:p>
          <a:p>
            <a:pPr marL="476463" lvl="1" indent="-238231" algn="l">
              <a:lnSpc>
                <a:spcPts val="2736"/>
              </a:lnSpc>
              <a:buFont typeface="Arial"/>
              <a:buChar char="•"/>
            </a:pPr>
            <a:r>
              <a:rPr lang="en-US" sz="22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Wrapper classes (Integer, Double)</a:t>
            </a:r>
          </a:p>
          <a:p>
            <a:pPr algn="l">
              <a:lnSpc>
                <a:spcPts val="2736"/>
              </a:lnSpc>
            </a:pPr>
            <a:endParaRPr lang="en-US" sz="2206">
              <a:solidFill>
                <a:srgbClr val="FFFFFF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grpSp>
        <p:nvGrpSpPr>
          <p:cNvPr id="14" name="Group 14"/>
          <p:cNvGrpSpPr/>
          <p:nvPr/>
        </p:nvGrpSpPr>
        <p:grpSpPr>
          <a:xfrm>
            <a:off x="1497701" y="5729857"/>
            <a:ext cx="190900" cy="190900"/>
            <a:chOff x="0" y="0"/>
            <a:chExt cx="6350000" cy="635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9707620" y="5729857"/>
            <a:ext cx="190900" cy="190900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747175" y="5729857"/>
            <a:ext cx="190900" cy="190900"/>
            <a:chOff x="0" y="0"/>
            <a:chExt cx="6350000" cy="63500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9957094" y="5729857"/>
            <a:ext cx="190900" cy="190900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995627" y="5729857"/>
            <a:ext cx="190900" cy="190900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0205546" y="5729857"/>
            <a:ext cx="190900" cy="190900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2089041" y="1028700"/>
            <a:ext cx="5170259" cy="3351846"/>
            <a:chOff x="0" y="0"/>
            <a:chExt cx="2744378" cy="177916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5456" y="0"/>
                  </a:moveTo>
                  <a:lnTo>
                    <a:pt x="2718923" y="0"/>
                  </a:lnTo>
                  <a:cubicBezTo>
                    <a:pt x="2732981" y="0"/>
                    <a:pt x="2744378" y="11397"/>
                    <a:pt x="2744378" y="25456"/>
                  </a:cubicBezTo>
                  <a:lnTo>
                    <a:pt x="2744378" y="1753707"/>
                  </a:lnTo>
                  <a:cubicBezTo>
                    <a:pt x="2744378" y="1767766"/>
                    <a:pt x="2732981" y="1779163"/>
                    <a:pt x="2718923" y="1779163"/>
                  </a:cubicBezTo>
                  <a:lnTo>
                    <a:pt x="25456" y="1779163"/>
                  </a:lnTo>
                  <a:cubicBezTo>
                    <a:pt x="11397" y="1779163"/>
                    <a:pt x="0" y="1767766"/>
                    <a:pt x="0" y="1753707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2426471" y="1282592"/>
            <a:ext cx="172440" cy="172440"/>
            <a:chOff x="0" y="0"/>
            <a:chExt cx="6350000" cy="63500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2651822" y="1282592"/>
            <a:ext cx="172440" cy="172440"/>
            <a:chOff x="0" y="0"/>
            <a:chExt cx="6350000" cy="6350000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12876250" y="1282592"/>
            <a:ext cx="172440" cy="172440"/>
            <a:chOff x="0" y="0"/>
            <a:chExt cx="6350000" cy="63500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35" name="Group 35"/>
          <p:cNvGrpSpPr/>
          <p:nvPr/>
        </p:nvGrpSpPr>
        <p:grpSpPr>
          <a:xfrm>
            <a:off x="12426471" y="1754457"/>
            <a:ext cx="4512950" cy="2252892"/>
            <a:chOff x="0" y="0"/>
            <a:chExt cx="729766" cy="36430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8870" y="0"/>
                  </a:moveTo>
                  <a:lnTo>
                    <a:pt x="710895" y="0"/>
                  </a:lnTo>
                  <a:cubicBezTo>
                    <a:pt x="715900" y="0"/>
                    <a:pt x="720700" y="1988"/>
                    <a:pt x="724239" y="5527"/>
                  </a:cubicBezTo>
                  <a:cubicBezTo>
                    <a:pt x="727778" y="9066"/>
                    <a:pt x="729766" y="13866"/>
                    <a:pt x="729766" y="18870"/>
                  </a:cubicBezTo>
                  <a:lnTo>
                    <a:pt x="729766" y="345433"/>
                  </a:lnTo>
                  <a:cubicBezTo>
                    <a:pt x="729766" y="350438"/>
                    <a:pt x="727778" y="355238"/>
                    <a:pt x="724239" y="358776"/>
                  </a:cubicBezTo>
                  <a:cubicBezTo>
                    <a:pt x="720700" y="362315"/>
                    <a:pt x="715900" y="364303"/>
                    <a:pt x="710895" y="364303"/>
                  </a:cubicBezTo>
                  <a:lnTo>
                    <a:pt x="18870" y="364303"/>
                  </a:lnTo>
                  <a:cubicBezTo>
                    <a:pt x="13866" y="364303"/>
                    <a:pt x="9066" y="362315"/>
                    <a:pt x="5527" y="358776"/>
                  </a:cubicBezTo>
                  <a:cubicBezTo>
                    <a:pt x="1988" y="355238"/>
                    <a:pt x="0" y="350438"/>
                    <a:pt x="0" y="345433"/>
                  </a:cubicBezTo>
                  <a:lnTo>
                    <a:pt x="0" y="18870"/>
                  </a:lnTo>
                  <a:cubicBezTo>
                    <a:pt x="0" y="13866"/>
                    <a:pt x="1988" y="9066"/>
                    <a:pt x="5527" y="5527"/>
                  </a:cubicBezTo>
                  <a:cubicBezTo>
                    <a:pt x="9066" y="1988"/>
                    <a:pt x="13866" y="0"/>
                    <a:pt x="18870" y="0"/>
                  </a:cubicBezTo>
                  <a:close/>
                </a:path>
              </a:pathLst>
            </a:custGeom>
            <a:blipFill>
              <a:blip r:embed="rId4"/>
              <a:stretch>
                <a:fillRect t="-16730" b="-16730"/>
              </a:stretch>
            </a:blipFill>
          </p:spPr>
        </p:sp>
      </p:grpSp>
      <p:grpSp>
        <p:nvGrpSpPr>
          <p:cNvPr id="37" name="Group 37"/>
          <p:cNvGrpSpPr/>
          <p:nvPr/>
        </p:nvGrpSpPr>
        <p:grpSpPr>
          <a:xfrm>
            <a:off x="8424622" y="1953032"/>
            <a:ext cx="4624069" cy="2997754"/>
            <a:chOff x="0" y="0"/>
            <a:chExt cx="2744378" cy="1779163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8463" y="0"/>
                  </a:moveTo>
                  <a:lnTo>
                    <a:pt x="2715916" y="0"/>
                  </a:lnTo>
                  <a:cubicBezTo>
                    <a:pt x="2723464" y="0"/>
                    <a:pt x="2730704" y="2999"/>
                    <a:pt x="2736042" y="8336"/>
                  </a:cubicBezTo>
                  <a:cubicBezTo>
                    <a:pt x="2741380" y="13674"/>
                    <a:pt x="2744378" y="20914"/>
                    <a:pt x="2744378" y="28463"/>
                  </a:cubicBezTo>
                  <a:lnTo>
                    <a:pt x="2744378" y="1750701"/>
                  </a:lnTo>
                  <a:cubicBezTo>
                    <a:pt x="2744378" y="1758249"/>
                    <a:pt x="2741380" y="1765489"/>
                    <a:pt x="2736042" y="1770827"/>
                  </a:cubicBezTo>
                  <a:cubicBezTo>
                    <a:pt x="2730704" y="1776164"/>
                    <a:pt x="2723464" y="1779163"/>
                    <a:pt x="2715916" y="1779163"/>
                  </a:cubicBezTo>
                  <a:lnTo>
                    <a:pt x="28463" y="1779163"/>
                  </a:lnTo>
                  <a:cubicBezTo>
                    <a:pt x="20914" y="1779163"/>
                    <a:pt x="13674" y="1776164"/>
                    <a:pt x="8336" y="1770827"/>
                  </a:cubicBezTo>
                  <a:cubicBezTo>
                    <a:pt x="2999" y="1765489"/>
                    <a:pt x="0" y="1758249"/>
                    <a:pt x="0" y="1750701"/>
                  </a:cubicBezTo>
                  <a:lnTo>
                    <a:pt x="0" y="28463"/>
                  </a:lnTo>
                  <a:cubicBezTo>
                    <a:pt x="0" y="20914"/>
                    <a:pt x="2999" y="13674"/>
                    <a:pt x="8336" y="8336"/>
                  </a:cubicBezTo>
                  <a:cubicBezTo>
                    <a:pt x="13674" y="2999"/>
                    <a:pt x="20914" y="0"/>
                    <a:pt x="2846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8726406" y="2180103"/>
            <a:ext cx="154224" cy="154224"/>
            <a:chOff x="0" y="0"/>
            <a:chExt cx="6350000" cy="6350000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42" name="Group 42"/>
          <p:cNvGrpSpPr/>
          <p:nvPr/>
        </p:nvGrpSpPr>
        <p:grpSpPr>
          <a:xfrm>
            <a:off x="8927950" y="2180103"/>
            <a:ext cx="154224" cy="154224"/>
            <a:chOff x="0" y="0"/>
            <a:chExt cx="6350000" cy="6350000"/>
          </a:xfrm>
        </p:grpSpPr>
        <p:sp>
          <p:nvSpPr>
            <p:cNvPr id="43" name="Freeform 4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44" name="Group 44"/>
          <p:cNvGrpSpPr/>
          <p:nvPr/>
        </p:nvGrpSpPr>
        <p:grpSpPr>
          <a:xfrm>
            <a:off x="9128669" y="2180103"/>
            <a:ext cx="154224" cy="154224"/>
            <a:chOff x="0" y="0"/>
            <a:chExt cx="6350000" cy="6350000"/>
          </a:xfrm>
        </p:grpSpPr>
        <p:sp>
          <p:nvSpPr>
            <p:cNvPr id="45" name="Freeform 4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46" name="Group 46"/>
          <p:cNvGrpSpPr/>
          <p:nvPr/>
        </p:nvGrpSpPr>
        <p:grpSpPr>
          <a:xfrm>
            <a:off x="8726406" y="2602120"/>
            <a:ext cx="4036198" cy="2014895"/>
            <a:chOff x="0" y="0"/>
            <a:chExt cx="729766" cy="364303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21099" y="0"/>
                  </a:moveTo>
                  <a:lnTo>
                    <a:pt x="708666" y="0"/>
                  </a:lnTo>
                  <a:cubicBezTo>
                    <a:pt x="714262" y="0"/>
                    <a:pt x="719629" y="2223"/>
                    <a:pt x="723586" y="6180"/>
                  </a:cubicBezTo>
                  <a:cubicBezTo>
                    <a:pt x="727543" y="10137"/>
                    <a:pt x="729766" y="15503"/>
                    <a:pt x="729766" y="21099"/>
                  </a:cubicBezTo>
                  <a:lnTo>
                    <a:pt x="729766" y="343204"/>
                  </a:lnTo>
                  <a:cubicBezTo>
                    <a:pt x="729766" y="354857"/>
                    <a:pt x="720319" y="364303"/>
                    <a:pt x="708666" y="364303"/>
                  </a:cubicBezTo>
                  <a:lnTo>
                    <a:pt x="21099" y="364303"/>
                  </a:lnTo>
                  <a:cubicBezTo>
                    <a:pt x="15503" y="364303"/>
                    <a:pt x="10137" y="362081"/>
                    <a:pt x="6180" y="358124"/>
                  </a:cubicBezTo>
                  <a:cubicBezTo>
                    <a:pt x="2223" y="354167"/>
                    <a:pt x="0" y="348800"/>
                    <a:pt x="0" y="343204"/>
                  </a:cubicBezTo>
                  <a:lnTo>
                    <a:pt x="0" y="21099"/>
                  </a:lnTo>
                  <a:cubicBezTo>
                    <a:pt x="0" y="15503"/>
                    <a:pt x="2223" y="10137"/>
                    <a:pt x="6180" y="6180"/>
                  </a:cubicBezTo>
                  <a:cubicBezTo>
                    <a:pt x="10137" y="2223"/>
                    <a:pt x="15503" y="0"/>
                    <a:pt x="21099" y="0"/>
                  </a:cubicBezTo>
                  <a:close/>
                </a:path>
              </a:pathLst>
            </a:custGeom>
            <a:blipFill>
              <a:blip r:embed="rId5"/>
              <a:stretch>
                <a:fillRect t="-2833" b="-2833"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F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1359389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9238619" y="1028700"/>
            <a:ext cx="8020681" cy="4737608"/>
            <a:chOff x="0" y="0"/>
            <a:chExt cx="3845713" cy="227156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845713" cy="2271563"/>
            </a:xfrm>
            <a:custGeom>
              <a:avLst/>
              <a:gdLst/>
              <a:ahLst/>
              <a:cxnLst/>
              <a:rect l="l" t="t" r="r" b="b"/>
              <a:pathLst>
                <a:path w="3845713" h="2271563">
                  <a:moveTo>
                    <a:pt x="29923" y="0"/>
                  </a:moveTo>
                  <a:lnTo>
                    <a:pt x="3815791" y="0"/>
                  </a:lnTo>
                  <a:cubicBezTo>
                    <a:pt x="3832316" y="0"/>
                    <a:pt x="3845713" y="13397"/>
                    <a:pt x="3845713" y="29923"/>
                  </a:cubicBezTo>
                  <a:lnTo>
                    <a:pt x="3845713" y="2241641"/>
                  </a:lnTo>
                  <a:cubicBezTo>
                    <a:pt x="3845713" y="2249577"/>
                    <a:pt x="3842561" y="2257188"/>
                    <a:pt x="3836949" y="2262799"/>
                  </a:cubicBezTo>
                  <a:cubicBezTo>
                    <a:pt x="3831337" y="2268411"/>
                    <a:pt x="3823727" y="2271563"/>
                    <a:pt x="3815791" y="2271563"/>
                  </a:cubicBezTo>
                  <a:lnTo>
                    <a:pt x="29923" y="2271563"/>
                  </a:lnTo>
                  <a:cubicBezTo>
                    <a:pt x="21987" y="2271563"/>
                    <a:pt x="14376" y="2268411"/>
                    <a:pt x="8764" y="2262799"/>
                  </a:cubicBezTo>
                  <a:cubicBezTo>
                    <a:pt x="3153" y="2257188"/>
                    <a:pt x="0" y="2249577"/>
                    <a:pt x="0" y="2241641"/>
                  </a:cubicBezTo>
                  <a:lnTo>
                    <a:pt x="0" y="29923"/>
                  </a:lnTo>
                  <a:cubicBezTo>
                    <a:pt x="0" y="21987"/>
                    <a:pt x="3153" y="14376"/>
                    <a:pt x="8764" y="8764"/>
                  </a:cubicBezTo>
                  <a:cubicBezTo>
                    <a:pt x="14376" y="3153"/>
                    <a:pt x="21987" y="0"/>
                    <a:pt x="29923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3845713" cy="23001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9707620" y="1309770"/>
            <a:ext cx="190900" cy="19090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9957094" y="1309770"/>
            <a:ext cx="190900" cy="19090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0205546" y="1309770"/>
            <a:ext cx="190900" cy="190900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063841" y="5477442"/>
            <a:ext cx="5882467" cy="3813566"/>
            <a:chOff x="0" y="0"/>
            <a:chExt cx="2744378" cy="177916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2374" y="0"/>
                  </a:moveTo>
                  <a:lnTo>
                    <a:pt x="2722005" y="0"/>
                  </a:lnTo>
                  <a:cubicBezTo>
                    <a:pt x="2734361" y="0"/>
                    <a:pt x="2744378" y="10017"/>
                    <a:pt x="2744378" y="22374"/>
                  </a:cubicBezTo>
                  <a:lnTo>
                    <a:pt x="2744378" y="1756789"/>
                  </a:lnTo>
                  <a:cubicBezTo>
                    <a:pt x="2744378" y="1769146"/>
                    <a:pt x="2734361" y="1779163"/>
                    <a:pt x="2722005" y="1779163"/>
                  </a:cubicBezTo>
                  <a:lnTo>
                    <a:pt x="22374" y="1779163"/>
                  </a:lnTo>
                  <a:cubicBezTo>
                    <a:pt x="10017" y="1779163"/>
                    <a:pt x="0" y="1769146"/>
                    <a:pt x="0" y="1756789"/>
                  </a:cubicBezTo>
                  <a:lnTo>
                    <a:pt x="0" y="22374"/>
                  </a:lnTo>
                  <a:cubicBezTo>
                    <a:pt x="0" y="10017"/>
                    <a:pt x="10017" y="0"/>
                    <a:pt x="2237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722440" y="6317082"/>
            <a:ext cx="4536860" cy="2941218"/>
            <a:chOff x="0" y="0"/>
            <a:chExt cx="2744378" cy="177916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9010" y="0"/>
                  </a:moveTo>
                  <a:lnTo>
                    <a:pt x="2715369" y="0"/>
                  </a:lnTo>
                  <a:cubicBezTo>
                    <a:pt x="2731390" y="0"/>
                    <a:pt x="2744378" y="12988"/>
                    <a:pt x="2744378" y="29010"/>
                  </a:cubicBezTo>
                  <a:lnTo>
                    <a:pt x="2744378" y="1750153"/>
                  </a:lnTo>
                  <a:cubicBezTo>
                    <a:pt x="2744378" y="1766175"/>
                    <a:pt x="2731390" y="1779163"/>
                    <a:pt x="2715369" y="1779163"/>
                  </a:cubicBezTo>
                  <a:lnTo>
                    <a:pt x="29010" y="1779163"/>
                  </a:lnTo>
                  <a:cubicBezTo>
                    <a:pt x="12988" y="1779163"/>
                    <a:pt x="0" y="1766175"/>
                    <a:pt x="0" y="1750153"/>
                  </a:cubicBezTo>
                  <a:lnTo>
                    <a:pt x="0" y="29010"/>
                  </a:lnTo>
                  <a:cubicBezTo>
                    <a:pt x="0" y="12988"/>
                    <a:pt x="12988" y="0"/>
                    <a:pt x="290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447753" y="5766308"/>
            <a:ext cx="196194" cy="196194"/>
            <a:chOff x="0" y="0"/>
            <a:chExt cx="6350000" cy="63500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22" name="Group 22"/>
          <p:cNvGrpSpPr/>
          <p:nvPr/>
        </p:nvGrpSpPr>
        <p:grpSpPr>
          <a:xfrm>
            <a:off x="13018532" y="6539870"/>
            <a:ext cx="151315" cy="151315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704146" y="5766308"/>
            <a:ext cx="196194" cy="196194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3216276" y="6539870"/>
            <a:ext cx="151315" cy="151315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959489" y="5766308"/>
            <a:ext cx="196194" cy="196194"/>
            <a:chOff x="0" y="0"/>
            <a:chExt cx="6350000" cy="63500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30" name="Group 30"/>
          <p:cNvGrpSpPr/>
          <p:nvPr/>
        </p:nvGrpSpPr>
        <p:grpSpPr>
          <a:xfrm>
            <a:off x="13413209" y="6539870"/>
            <a:ext cx="151315" cy="151315"/>
            <a:chOff x="0" y="0"/>
            <a:chExt cx="6350000" cy="63500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32" name="Group 32"/>
          <p:cNvGrpSpPr/>
          <p:nvPr/>
        </p:nvGrpSpPr>
        <p:grpSpPr>
          <a:xfrm>
            <a:off x="1447753" y="6303173"/>
            <a:ext cx="5134612" cy="2563230"/>
            <a:chOff x="0" y="0"/>
            <a:chExt cx="729766" cy="364303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6586" y="0"/>
                  </a:moveTo>
                  <a:lnTo>
                    <a:pt x="713180" y="0"/>
                  </a:lnTo>
                  <a:cubicBezTo>
                    <a:pt x="722340" y="0"/>
                    <a:pt x="729766" y="7426"/>
                    <a:pt x="729766" y="16586"/>
                  </a:cubicBezTo>
                  <a:lnTo>
                    <a:pt x="729766" y="347718"/>
                  </a:lnTo>
                  <a:cubicBezTo>
                    <a:pt x="729766" y="356878"/>
                    <a:pt x="722340" y="364303"/>
                    <a:pt x="713180" y="364303"/>
                  </a:cubicBezTo>
                  <a:lnTo>
                    <a:pt x="16586" y="364303"/>
                  </a:lnTo>
                  <a:cubicBezTo>
                    <a:pt x="7426" y="364303"/>
                    <a:pt x="0" y="356878"/>
                    <a:pt x="0" y="347718"/>
                  </a:cubicBezTo>
                  <a:lnTo>
                    <a:pt x="0" y="16586"/>
                  </a:lnTo>
                  <a:cubicBezTo>
                    <a:pt x="0" y="7426"/>
                    <a:pt x="7426" y="0"/>
                    <a:pt x="16586" y="0"/>
                  </a:cubicBezTo>
                  <a:close/>
                </a:path>
              </a:pathLst>
            </a:custGeom>
            <a:blipFill>
              <a:blip r:embed="rId4"/>
              <a:stretch>
                <a:fillRect t="-16856" b="-16856"/>
              </a:stretch>
            </a:blipFill>
          </p:spPr>
        </p:sp>
      </p:grpSp>
      <p:grpSp>
        <p:nvGrpSpPr>
          <p:cNvPr id="34" name="Group 34"/>
          <p:cNvGrpSpPr/>
          <p:nvPr/>
        </p:nvGrpSpPr>
        <p:grpSpPr>
          <a:xfrm>
            <a:off x="13018532" y="6953928"/>
            <a:ext cx="3960076" cy="1976894"/>
            <a:chOff x="0" y="0"/>
            <a:chExt cx="729766" cy="364303"/>
          </a:xfrm>
        </p:grpSpPr>
        <p:sp>
          <p:nvSpPr>
            <p:cNvPr id="35" name="Freeform 35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21505" y="0"/>
                  </a:moveTo>
                  <a:lnTo>
                    <a:pt x="708261" y="0"/>
                  </a:lnTo>
                  <a:cubicBezTo>
                    <a:pt x="713964" y="0"/>
                    <a:pt x="719434" y="2266"/>
                    <a:pt x="723467" y="6299"/>
                  </a:cubicBezTo>
                  <a:cubicBezTo>
                    <a:pt x="727500" y="10332"/>
                    <a:pt x="729766" y="15801"/>
                    <a:pt x="729766" y="21505"/>
                  </a:cubicBezTo>
                  <a:lnTo>
                    <a:pt x="729766" y="342799"/>
                  </a:lnTo>
                  <a:cubicBezTo>
                    <a:pt x="729766" y="354675"/>
                    <a:pt x="720138" y="364303"/>
                    <a:pt x="708261" y="364303"/>
                  </a:cubicBezTo>
                  <a:lnTo>
                    <a:pt x="21505" y="364303"/>
                  </a:lnTo>
                  <a:cubicBezTo>
                    <a:pt x="15801" y="364303"/>
                    <a:pt x="10332" y="362038"/>
                    <a:pt x="6299" y="358005"/>
                  </a:cubicBezTo>
                  <a:cubicBezTo>
                    <a:pt x="2266" y="353972"/>
                    <a:pt x="0" y="348502"/>
                    <a:pt x="0" y="342799"/>
                  </a:cubicBezTo>
                  <a:lnTo>
                    <a:pt x="0" y="21505"/>
                  </a:lnTo>
                  <a:cubicBezTo>
                    <a:pt x="0" y="9628"/>
                    <a:pt x="9628" y="0"/>
                    <a:pt x="21505" y="0"/>
                  </a:cubicBezTo>
                  <a:close/>
                </a:path>
              </a:pathLst>
            </a:custGeom>
            <a:blipFill>
              <a:blip r:embed="rId5"/>
              <a:stretch>
                <a:fillRect t="-16730" b="-16730"/>
              </a:stretch>
            </a:blipFill>
          </p:spPr>
        </p:sp>
      </p:grpSp>
      <p:grpSp>
        <p:nvGrpSpPr>
          <p:cNvPr id="36" name="Group 36"/>
          <p:cNvGrpSpPr/>
          <p:nvPr/>
        </p:nvGrpSpPr>
        <p:grpSpPr>
          <a:xfrm>
            <a:off x="6312735" y="6129292"/>
            <a:ext cx="4490236" cy="2910992"/>
            <a:chOff x="0" y="0"/>
            <a:chExt cx="2744378" cy="1779163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9311" y="0"/>
                  </a:moveTo>
                  <a:lnTo>
                    <a:pt x="2715067" y="0"/>
                  </a:lnTo>
                  <a:cubicBezTo>
                    <a:pt x="2722841" y="0"/>
                    <a:pt x="2730297" y="3088"/>
                    <a:pt x="2735793" y="8585"/>
                  </a:cubicBezTo>
                  <a:cubicBezTo>
                    <a:pt x="2741290" y="14082"/>
                    <a:pt x="2744378" y="21537"/>
                    <a:pt x="2744378" y="29311"/>
                  </a:cubicBezTo>
                  <a:lnTo>
                    <a:pt x="2744378" y="1749852"/>
                  </a:lnTo>
                  <a:cubicBezTo>
                    <a:pt x="2744378" y="1757626"/>
                    <a:pt x="2741290" y="1765081"/>
                    <a:pt x="2735793" y="1770578"/>
                  </a:cubicBezTo>
                  <a:cubicBezTo>
                    <a:pt x="2730297" y="1776075"/>
                    <a:pt x="2722841" y="1779163"/>
                    <a:pt x="2715067" y="1779163"/>
                  </a:cubicBezTo>
                  <a:lnTo>
                    <a:pt x="29311" y="1779163"/>
                  </a:lnTo>
                  <a:cubicBezTo>
                    <a:pt x="21537" y="1779163"/>
                    <a:pt x="14082" y="1776075"/>
                    <a:pt x="8585" y="1770578"/>
                  </a:cubicBezTo>
                  <a:cubicBezTo>
                    <a:pt x="3088" y="1765081"/>
                    <a:pt x="0" y="1757626"/>
                    <a:pt x="0" y="1749852"/>
                  </a:cubicBezTo>
                  <a:lnTo>
                    <a:pt x="0" y="29311"/>
                  </a:lnTo>
                  <a:cubicBezTo>
                    <a:pt x="0" y="21537"/>
                    <a:pt x="3088" y="14082"/>
                    <a:pt x="8585" y="8585"/>
                  </a:cubicBezTo>
                  <a:cubicBezTo>
                    <a:pt x="14082" y="3088"/>
                    <a:pt x="21537" y="0"/>
                    <a:pt x="29311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>
            <a:off x="6605785" y="6349791"/>
            <a:ext cx="149760" cy="149760"/>
            <a:chOff x="0" y="0"/>
            <a:chExt cx="6350000" cy="63500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41" name="Group 41"/>
          <p:cNvGrpSpPr/>
          <p:nvPr/>
        </p:nvGrpSpPr>
        <p:grpSpPr>
          <a:xfrm>
            <a:off x="6801496" y="6349791"/>
            <a:ext cx="149760" cy="149760"/>
            <a:chOff x="0" y="0"/>
            <a:chExt cx="6350000" cy="6350000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43" name="Group 43"/>
          <p:cNvGrpSpPr/>
          <p:nvPr/>
        </p:nvGrpSpPr>
        <p:grpSpPr>
          <a:xfrm>
            <a:off x="6996406" y="6349791"/>
            <a:ext cx="149760" cy="149760"/>
            <a:chOff x="0" y="0"/>
            <a:chExt cx="6350000" cy="635000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45" name="Group 45"/>
          <p:cNvGrpSpPr/>
          <p:nvPr/>
        </p:nvGrpSpPr>
        <p:grpSpPr>
          <a:xfrm>
            <a:off x="6605785" y="6759593"/>
            <a:ext cx="3919380" cy="1956578"/>
            <a:chOff x="0" y="0"/>
            <a:chExt cx="729766" cy="364303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21728" y="0"/>
                  </a:moveTo>
                  <a:lnTo>
                    <a:pt x="708037" y="0"/>
                  </a:lnTo>
                  <a:cubicBezTo>
                    <a:pt x="713800" y="0"/>
                    <a:pt x="719327" y="2289"/>
                    <a:pt x="723402" y="6364"/>
                  </a:cubicBezTo>
                  <a:cubicBezTo>
                    <a:pt x="727476" y="10439"/>
                    <a:pt x="729766" y="15966"/>
                    <a:pt x="729766" y="21728"/>
                  </a:cubicBezTo>
                  <a:lnTo>
                    <a:pt x="729766" y="342575"/>
                  </a:lnTo>
                  <a:cubicBezTo>
                    <a:pt x="729766" y="354575"/>
                    <a:pt x="720038" y="364303"/>
                    <a:pt x="708037" y="364303"/>
                  </a:cubicBezTo>
                  <a:lnTo>
                    <a:pt x="21728" y="364303"/>
                  </a:lnTo>
                  <a:cubicBezTo>
                    <a:pt x="9728" y="364303"/>
                    <a:pt x="0" y="354575"/>
                    <a:pt x="0" y="342575"/>
                  </a:cubicBezTo>
                  <a:lnTo>
                    <a:pt x="0" y="21728"/>
                  </a:lnTo>
                  <a:cubicBezTo>
                    <a:pt x="0" y="9728"/>
                    <a:pt x="9728" y="0"/>
                    <a:pt x="21728" y="0"/>
                  </a:cubicBezTo>
                  <a:close/>
                </a:path>
              </a:pathLst>
            </a:custGeom>
            <a:blipFill>
              <a:blip r:embed="rId6"/>
              <a:stretch>
                <a:fillRect t="-16480" b="-16480"/>
              </a:stretch>
            </a:blipFill>
          </p:spPr>
        </p:sp>
      </p:grpSp>
      <p:sp>
        <p:nvSpPr>
          <p:cNvPr id="47" name="TextBox 47"/>
          <p:cNvSpPr txBox="1"/>
          <p:nvPr/>
        </p:nvSpPr>
        <p:spPr>
          <a:xfrm>
            <a:off x="1028700" y="1143000"/>
            <a:ext cx="7160502" cy="2009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48"/>
              </a:lnSpc>
            </a:pPr>
            <a:r>
              <a:rPr lang="en-US" sz="7546" b="1">
                <a:solidFill>
                  <a:srgbClr val="071330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System Architecture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9238619" y="1583793"/>
            <a:ext cx="8020681" cy="43787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3283" lvl="1" indent="-216641" algn="l">
              <a:lnSpc>
                <a:spcPts val="2488"/>
              </a:lnSpc>
              <a:buFont typeface="Arial"/>
              <a:buChar char="•"/>
            </a:pPr>
            <a:r>
              <a:rPr lang="en-US" sz="20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User Module: Interface for users to reserve slots and make payments.</a:t>
            </a:r>
          </a:p>
          <a:p>
            <a:pPr marL="433283" lvl="1" indent="-216641" algn="l">
              <a:lnSpc>
                <a:spcPts val="2488"/>
              </a:lnSpc>
              <a:buFont typeface="Arial"/>
              <a:buChar char="•"/>
            </a:pPr>
            <a:r>
              <a:rPr lang="en-US" sz="20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Parking Management Module: Manages slot availability, vehicle assignment, and EV stations.</a:t>
            </a:r>
          </a:p>
          <a:p>
            <a:pPr marL="433283" lvl="1" indent="-216641" algn="l">
              <a:lnSpc>
                <a:spcPts val="2488"/>
              </a:lnSpc>
              <a:buFont typeface="Arial"/>
              <a:buChar char="•"/>
            </a:pPr>
            <a:r>
              <a:rPr lang="en-US" sz="20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Reservation and Billing Module: Handles reservations, pricing calculations, and payment processing.</a:t>
            </a:r>
          </a:p>
          <a:p>
            <a:pPr marL="433283" lvl="1" indent="-216641" algn="l">
              <a:lnSpc>
                <a:spcPts val="2488"/>
              </a:lnSpc>
              <a:buFont typeface="Arial"/>
              <a:buChar char="•"/>
            </a:pPr>
            <a:r>
              <a:rPr lang="en-US" sz="20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Security Module: Records vehicle entry and exit logs via RFID, QR Codes, and License Plate Recognition.</a:t>
            </a:r>
          </a:p>
          <a:p>
            <a:pPr marL="433283" lvl="1" indent="-216641" algn="l">
              <a:lnSpc>
                <a:spcPts val="2488"/>
              </a:lnSpc>
              <a:buFont typeface="Arial"/>
              <a:buChar char="•"/>
            </a:pPr>
            <a:r>
              <a:rPr lang="en-US" sz="2006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Administration Module: Allows system monitoring and analytics.</a:t>
            </a:r>
          </a:p>
          <a:p>
            <a:pPr algn="l">
              <a:lnSpc>
                <a:spcPts val="2488"/>
              </a:lnSpc>
            </a:pPr>
            <a:endParaRPr lang="en-US" sz="2006">
              <a:solidFill>
                <a:srgbClr val="FFFFFF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C6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50848" y="-201041"/>
            <a:ext cx="19208624" cy="10689082"/>
            <a:chOff x="0" y="0"/>
            <a:chExt cx="25611499" cy="14252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1359389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2498508" y="5301262"/>
            <a:ext cx="190900" cy="190900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1561792" y="1200634"/>
            <a:ext cx="116775" cy="116775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sp>
        <p:nvSpPr>
          <p:cNvPr id="9" name="Freeform 9"/>
          <p:cNvSpPr/>
          <p:nvPr/>
        </p:nvSpPr>
        <p:spPr>
          <a:xfrm>
            <a:off x="666374" y="994697"/>
            <a:ext cx="17244836" cy="8994930"/>
          </a:xfrm>
          <a:custGeom>
            <a:avLst/>
            <a:gdLst/>
            <a:ahLst/>
            <a:cxnLst/>
            <a:rect l="l" t="t" r="r" b="b"/>
            <a:pathLst>
              <a:path w="17244836" h="8994930">
                <a:moveTo>
                  <a:pt x="0" y="0"/>
                </a:moveTo>
                <a:lnTo>
                  <a:pt x="17244836" y="0"/>
                </a:lnTo>
                <a:lnTo>
                  <a:pt x="17244836" y="8994930"/>
                </a:lnTo>
                <a:lnTo>
                  <a:pt x="0" y="899493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377" b="-377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563749" y="93189"/>
            <a:ext cx="7160502" cy="1024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48"/>
              </a:lnSpc>
            </a:pPr>
            <a:r>
              <a:rPr lang="en-US" sz="7546" b="1" dirty="0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UML DIAGRAM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C6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60312" y="-201041"/>
            <a:ext cx="19208624" cy="10689082"/>
            <a:chOff x="0" y="0"/>
            <a:chExt cx="25611499" cy="14252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1359389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0" y="1370752"/>
            <a:ext cx="13242554" cy="8700796"/>
            <a:chOff x="0" y="0"/>
            <a:chExt cx="6349469" cy="417181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49469" cy="4171811"/>
            </a:xfrm>
            <a:custGeom>
              <a:avLst/>
              <a:gdLst/>
              <a:ahLst/>
              <a:cxnLst/>
              <a:rect l="l" t="t" r="r" b="b"/>
              <a:pathLst>
                <a:path w="6349469" h="4171811">
                  <a:moveTo>
                    <a:pt x="18123" y="0"/>
                  </a:moveTo>
                  <a:lnTo>
                    <a:pt x="6331346" y="0"/>
                  </a:lnTo>
                  <a:cubicBezTo>
                    <a:pt x="6336153" y="0"/>
                    <a:pt x="6340763" y="1909"/>
                    <a:pt x="6344161" y="5308"/>
                  </a:cubicBezTo>
                  <a:cubicBezTo>
                    <a:pt x="6347560" y="8707"/>
                    <a:pt x="6349469" y="13317"/>
                    <a:pt x="6349469" y="18123"/>
                  </a:cubicBezTo>
                  <a:lnTo>
                    <a:pt x="6349469" y="4153688"/>
                  </a:lnTo>
                  <a:cubicBezTo>
                    <a:pt x="6349469" y="4158495"/>
                    <a:pt x="6347560" y="4163104"/>
                    <a:pt x="6344161" y="4166503"/>
                  </a:cubicBezTo>
                  <a:cubicBezTo>
                    <a:pt x="6340763" y="4169902"/>
                    <a:pt x="6336153" y="4171811"/>
                    <a:pt x="6331346" y="4171811"/>
                  </a:cubicBezTo>
                  <a:lnTo>
                    <a:pt x="18123" y="4171811"/>
                  </a:lnTo>
                  <a:cubicBezTo>
                    <a:pt x="8114" y="4171811"/>
                    <a:pt x="0" y="4163697"/>
                    <a:pt x="0" y="4153688"/>
                  </a:cubicBezTo>
                  <a:lnTo>
                    <a:pt x="0" y="18123"/>
                  </a:lnTo>
                  <a:cubicBezTo>
                    <a:pt x="0" y="13317"/>
                    <a:pt x="1909" y="8707"/>
                    <a:pt x="5308" y="5308"/>
                  </a:cubicBezTo>
                  <a:cubicBezTo>
                    <a:pt x="8707" y="1909"/>
                    <a:pt x="13317" y="0"/>
                    <a:pt x="18123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6349469" cy="4200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695454" y="209686"/>
            <a:ext cx="4448840" cy="2993943"/>
            <a:chOff x="0" y="0"/>
            <a:chExt cx="2011046" cy="135337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11046" cy="1353377"/>
            </a:xfrm>
            <a:custGeom>
              <a:avLst/>
              <a:gdLst/>
              <a:ahLst/>
              <a:cxnLst/>
              <a:rect l="l" t="t" r="r" b="b"/>
              <a:pathLst>
                <a:path w="2011046" h="1353377">
                  <a:moveTo>
                    <a:pt x="29584" y="0"/>
                  </a:moveTo>
                  <a:lnTo>
                    <a:pt x="1981462" y="0"/>
                  </a:lnTo>
                  <a:cubicBezTo>
                    <a:pt x="1989309" y="0"/>
                    <a:pt x="1996833" y="3117"/>
                    <a:pt x="2002381" y="8665"/>
                  </a:cubicBezTo>
                  <a:cubicBezTo>
                    <a:pt x="2007929" y="14213"/>
                    <a:pt x="2011046" y="21738"/>
                    <a:pt x="2011046" y="29584"/>
                  </a:cubicBezTo>
                  <a:lnTo>
                    <a:pt x="2011046" y="1323793"/>
                  </a:lnTo>
                  <a:cubicBezTo>
                    <a:pt x="2011046" y="1331639"/>
                    <a:pt x="2007929" y="1339164"/>
                    <a:pt x="2002381" y="1344712"/>
                  </a:cubicBezTo>
                  <a:cubicBezTo>
                    <a:pt x="1996833" y="1350260"/>
                    <a:pt x="1989309" y="1353377"/>
                    <a:pt x="1981462" y="1353377"/>
                  </a:cubicBezTo>
                  <a:lnTo>
                    <a:pt x="29584" y="1353377"/>
                  </a:lnTo>
                  <a:cubicBezTo>
                    <a:pt x="21738" y="1353377"/>
                    <a:pt x="14213" y="1350260"/>
                    <a:pt x="8665" y="1344712"/>
                  </a:cubicBezTo>
                  <a:cubicBezTo>
                    <a:pt x="3117" y="1339164"/>
                    <a:pt x="0" y="1331639"/>
                    <a:pt x="0" y="1323793"/>
                  </a:cubicBezTo>
                  <a:lnTo>
                    <a:pt x="0" y="29584"/>
                  </a:lnTo>
                  <a:cubicBezTo>
                    <a:pt x="0" y="21738"/>
                    <a:pt x="3117" y="14213"/>
                    <a:pt x="8665" y="8665"/>
                  </a:cubicBezTo>
                  <a:cubicBezTo>
                    <a:pt x="14213" y="3117"/>
                    <a:pt x="21738" y="0"/>
                    <a:pt x="29584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2011046" cy="13819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333391" y="412172"/>
            <a:ext cx="202486" cy="202486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3987197" y="412172"/>
            <a:ext cx="202486" cy="202486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2578206" y="209686"/>
            <a:ext cx="202486" cy="202486"/>
            <a:chOff x="0" y="0"/>
            <a:chExt cx="6350000" cy="6350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13987197" y="881496"/>
            <a:ext cx="3865353" cy="1929608"/>
            <a:chOff x="0" y="0"/>
            <a:chExt cx="729766" cy="36430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22032" y="0"/>
                  </a:moveTo>
                  <a:lnTo>
                    <a:pt x="707734" y="0"/>
                  </a:lnTo>
                  <a:cubicBezTo>
                    <a:pt x="713577" y="0"/>
                    <a:pt x="719181" y="2321"/>
                    <a:pt x="723313" y="6453"/>
                  </a:cubicBezTo>
                  <a:cubicBezTo>
                    <a:pt x="727444" y="10585"/>
                    <a:pt x="729766" y="16189"/>
                    <a:pt x="729766" y="22032"/>
                  </a:cubicBezTo>
                  <a:lnTo>
                    <a:pt x="729766" y="342272"/>
                  </a:lnTo>
                  <a:cubicBezTo>
                    <a:pt x="729766" y="348115"/>
                    <a:pt x="727444" y="353719"/>
                    <a:pt x="723313" y="357850"/>
                  </a:cubicBezTo>
                  <a:cubicBezTo>
                    <a:pt x="719181" y="361982"/>
                    <a:pt x="713577" y="364303"/>
                    <a:pt x="707734" y="364303"/>
                  </a:cubicBezTo>
                  <a:lnTo>
                    <a:pt x="22032" y="364303"/>
                  </a:lnTo>
                  <a:cubicBezTo>
                    <a:pt x="16189" y="364303"/>
                    <a:pt x="10585" y="361982"/>
                    <a:pt x="6453" y="357850"/>
                  </a:cubicBezTo>
                  <a:cubicBezTo>
                    <a:pt x="2321" y="353719"/>
                    <a:pt x="0" y="348115"/>
                    <a:pt x="0" y="342272"/>
                  </a:cubicBezTo>
                  <a:lnTo>
                    <a:pt x="0" y="22032"/>
                  </a:lnTo>
                  <a:cubicBezTo>
                    <a:pt x="0" y="16189"/>
                    <a:pt x="2321" y="10585"/>
                    <a:pt x="6453" y="6453"/>
                  </a:cubicBezTo>
                  <a:cubicBezTo>
                    <a:pt x="10585" y="2321"/>
                    <a:pt x="16189" y="0"/>
                    <a:pt x="22032" y="0"/>
                  </a:cubicBezTo>
                  <a:close/>
                </a:path>
              </a:pathLst>
            </a:custGeom>
            <a:blipFill>
              <a:blip r:embed="rId4"/>
              <a:stretch>
                <a:fillRect t="-16730" b="-16730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13669598" y="5721149"/>
            <a:ext cx="4474696" cy="3333107"/>
            <a:chOff x="0" y="0"/>
            <a:chExt cx="1845578" cy="1374732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845578" cy="1374732"/>
            </a:xfrm>
            <a:custGeom>
              <a:avLst/>
              <a:gdLst/>
              <a:ahLst/>
              <a:cxnLst/>
              <a:rect l="l" t="t" r="r" b="b"/>
              <a:pathLst>
                <a:path w="1845578" h="1374732">
                  <a:moveTo>
                    <a:pt x="29413" y="0"/>
                  </a:moveTo>
                  <a:lnTo>
                    <a:pt x="1816165" y="0"/>
                  </a:lnTo>
                  <a:cubicBezTo>
                    <a:pt x="1832409" y="0"/>
                    <a:pt x="1845578" y="13168"/>
                    <a:pt x="1845578" y="29413"/>
                  </a:cubicBezTo>
                  <a:lnTo>
                    <a:pt x="1845578" y="1345320"/>
                  </a:lnTo>
                  <a:cubicBezTo>
                    <a:pt x="1845578" y="1361564"/>
                    <a:pt x="1832409" y="1374732"/>
                    <a:pt x="1816165" y="1374732"/>
                  </a:cubicBezTo>
                  <a:lnTo>
                    <a:pt x="29413" y="1374732"/>
                  </a:lnTo>
                  <a:cubicBezTo>
                    <a:pt x="13168" y="1374732"/>
                    <a:pt x="0" y="1361564"/>
                    <a:pt x="0" y="1345320"/>
                  </a:cubicBezTo>
                  <a:lnTo>
                    <a:pt x="0" y="29413"/>
                  </a:lnTo>
                  <a:cubicBezTo>
                    <a:pt x="0" y="13168"/>
                    <a:pt x="13168" y="0"/>
                    <a:pt x="29413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1845578" cy="14033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3765274" y="6083422"/>
            <a:ext cx="221923" cy="221923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4078722" y="6098933"/>
            <a:ext cx="221923" cy="221923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4434634" y="6098933"/>
            <a:ext cx="221923" cy="221923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3765274" y="6400794"/>
            <a:ext cx="4253260" cy="2123254"/>
            <a:chOff x="0" y="0"/>
            <a:chExt cx="729766" cy="36430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20023" y="0"/>
                  </a:moveTo>
                  <a:lnTo>
                    <a:pt x="709743" y="0"/>
                  </a:lnTo>
                  <a:cubicBezTo>
                    <a:pt x="715053" y="0"/>
                    <a:pt x="720146" y="2110"/>
                    <a:pt x="723901" y="5864"/>
                  </a:cubicBezTo>
                  <a:cubicBezTo>
                    <a:pt x="727656" y="9619"/>
                    <a:pt x="729766" y="14712"/>
                    <a:pt x="729766" y="20023"/>
                  </a:cubicBezTo>
                  <a:lnTo>
                    <a:pt x="729766" y="344281"/>
                  </a:lnTo>
                  <a:cubicBezTo>
                    <a:pt x="729766" y="355339"/>
                    <a:pt x="720801" y="364303"/>
                    <a:pt x="709743" y="364303"/>
                  </a:cubicBezTo>
                  <a:lnTo>
                    <a:pt x="20023" y="364303"/>
                  </a:lnTo>
                  <a:cubicBezTo>
                    <a:pt x="8964" y="364303"/>
                    <a:pt x="0" y="355339"/>
                    <a:pt x="0" y="344281"/>
                  </a:cubicBezTo>
                  <a:lnTo>
                    <a:pt x="0" y="20023"/>
                  </a:lnTo>
                  <a:cubicBezTo>
                    <a:pt x="0" y="8964"/>
                    <a:pt x="8964" y="0"/>
                    <a:pt x="20023" y="0"/>
                  </a:cubicBezTo>
                  <a:close/>
                </a:path>
              </a:pathLst>
            </a:custGeom>
            <a:blipFill>
              <a:blip r:embed="rId5"/>
              <a:stretch>
                <a:fillRect t="-16730" b="-16730"/>
              </a:stretch>
            </a:blipFill>
          </p:spPr>
        </p:sp>
      </p:grpSp>
      <p:sp>
        <p:nvSpPr>
          <p:cNvPr id="30" name="TextBox 30"/>
          <p:cNvSpPr txBox="1"/>
          <p:nvPr/>
        </p:nvSpPr>
        <p:spPr>
          <a:xfrm>
            <a:off x="212638" y="206154"/>
            <a:ext cx="13456960" cy="903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JAVA class files MADE for project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60215" y="1537042"/>
            <a:ext cx="12922123" cy="9279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1.M</a:t>
            </a:r>
            <a:r>
              <a:rPr lang="en-US" sz="3308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ain </a:t>
            </a: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class file          </a:t>
            </a:r>
          </a:p>
          <a:p>
            <a:pPr algn="just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2.core files</a:t>
            </a:r>
          </a:p>
          <a:p>
            <a:pPr algn="just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</a:t>
            </a:r>
            <a:r>
              <a:rPr lang="en-US" sz="3308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- ParkingLotManager        </a:t>
            </a:r>
          </a:p>
          <a:p>
            <a:pPr algn="just">
              <a:lnSpc>
                <a:spcPts val="4632"/>
              </a:lnSpc>
            </a:pPr>
            <a:r>
              <a:rPr lang="en-US" sz="3308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ParkingSlot</a:t>
            </a:r>
          </a:p>
          <a:p>
            <a:pPr algn="just">
              <a:lnSpc>
                <a:spcPts val="4632"/>
              </a:lnSpc>
            </a:pPr>
            <a:r>
              <a:rPr lang="en-US" sz="3308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Reservation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3.exception files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sz="3308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NoAvailableSlotException </a:t>
            </a:r>
          </a:p>
          <a:p>
            <a:pPr algn="l">
              <a:lnSpc>
                <a:spcPts val="4632"/>
              </a:lnSpc>
            </a:pPr>
            <a:r>
              <a:rPr lang="en-US" sz="3308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ParkingException</a:t>
            </a:r>
          </a:p>
          <a:p>
            <a:pPr algn="l">
              <a:lnSpc>
                <a:spcPts val="4632"/>
              </a:lnSpc>
            </a:pPr>
            <a:r>
              <a:rPr lang="en-US" sz="3308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PaymentFailedException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4.logging file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sz="3308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EntryExitLogger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5.user files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sz="3308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Subscription</a:t>
            </a:r>
          </a:p>
          <a:p>
            <a:pPr algn="l">
              <a:lnSpc>
                <a:spcPts val="4632"/>
              </a:lnSpc>
            </a:pPr>
            <a:r>
              <a:rPr lang="en-US" sz="3308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User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</a:p>
          <a:p>
            <a:pPr algn="l">
              <a:lnSpc>
                <a:spcPts val="4632"/>
              </a:lnSpc>
            </a:pPr>
            <a:r>
              <a:rPr lang="en-US" sz="3308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F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201041"/>
            <a:ext cx="19208624" cy="10689082"/>
            <a:chOff x="0" y="0"/>
            <a:chExt cx="25611499" cy="14252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1359389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311254" y="504772"/>
            <a:ext cx="9762176" cy="9568113"/>
            <a:chOff x="0" y="0"/>
            <a:chExt cx="4680716" cy="458766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680717" cy="4587668"/>
            </a:xfrm>
            <a:custGeom>
              <a:avLst/>
              <a:gdLst/>
              <a:ahLst/>
              <a:cxnLst/>
              <a:rect l="l" t="t" r="r" b="b"/>
              <a:pathLst>
                <a:path w="4680717" h="4587668">
                  <a:moveTo>
                    <a:pt x="24585" y="0"/>
                  </a:moveTo>
                  <a:lnTo>
                    <a:pt x="4656132" y="0"/>
                  </a:lnTo>
                  <a:cubicBezTo>
                    <a:pt x="4669710" y="0"/>
                    <a:pt x="4680717" y="11007"/>
                    <a:pt x="4680717" y="24585"/>
                  </a:cubicBezTo>
                  <a:lnTo>
                    <a:pt x="4680717" y="4563083"/>
                  </a:lnTo>
                  <a:cubicBezTo>
                    <a:pt x="4680717" y="4576661"/>
                    <a:pt x="4669710" y="4587668"/>
                    <a:pt x="4656132" y="4587668"/>
                  </a:cubicBezTo>
                  <a:lnTo>
                    <a:pt x="24585" y="4587668"/>
                  </a:lnTo>
                  <a:cubicBezTo>
                    <a:pt x="11007" y="4587668"/>
                    <a:pt x="0" y="4576661"/>
                    <a:pt x="0" y="4563083"/>
                  </a:cubicBezTo>
                  <a:lnTo>
                    <a:pt x="0" y="24585"/>
                  </a:lnTo>
                  <a:cubicBezTo>
                    <a:pt x="0" y="11007"/>
                    <a:pt x="11007" y="0"/>
                    <a:pt x="24585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4680716" cy="46162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90021" y="665300"/>
            <a:ext cx="190900" cy="19090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933250" y="665300"/>
            <a:ext cx="190900" cy="19090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306801" y="665300"/>
            <a:ext cx="190900" cy="190900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2749946" y="136576"/>
            <a:ext cx="5256896" cy="3408012"/>
            <a:chOff x="0" y="0"/>
            <a:chExt cx="2744378" cy="177916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5036" y="0"/>
                  </a:moveTo>
                  <a:lnTo>
                    <a:pt x="2719342" y="0"/>
                  </a:lnTo>
                  <a:cubicBezTo>
                    <a:pt x="2733169" y="0"/>
                    <a:pt x="2744378" y="11209"/>
                    <a:pt x="2744378" y="25036"/>
                  </a:cubicBezTo>
                  <a:lnTo>
                    <a:pt x="2744378" y="1754127"/>
                  </a:lnTo>
                  <a:cubicBezTo>
                    <a:pt x="2744378" y="1767954"/>
                    <a:pt x="2733169" y="1779163"/>
                    <a:pt x="2719342" y="1779163"/>
                  </a:cubicBezTo>
                  <a:lnTo>
                    <a:pt x="25036" y="1779163"/>
                  </a:lnTo>
                  <a:cubicBezTo>
                    <a:pt x="11209" y="1779163"/>
                    <a:pt x="0" y="1767954"/>
                    <a:pt x="0" y="1754127"/>
                  </a:cubicBezTo>
                  <a:lnTo>
                    <a:pt x="0" y="25036"/>
                  </a:lnTo>
                  <a:cubicBezTo>
                    <a:pt x="0" y="11209"/>
                    <a:pt x="11209" y="0"/>
                    <a:pt x="2503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2978134" y="504772"/>
            <a:ext cx="4588572" cy="2290643"/>
            <a:chOff x="0" y="0"/>
            <a:chExt cx="729766" cy="36430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8559" y="0"/>
                  </a:moveTo>
                  <a:lnTo>
                    <a:pt x="711206" y="0"/>
                  </a:lnTo>
                  <a:cubicBezTo>
                    <a:pt x="721456" y="0"/>
                    <a:pt x="729766" y="8309"/>
                    <a:pt x="729766" y="18559"/>
                  </a:cubicBezTo>
                  <a:lnTo>
                    <a:pt x="729766" y="345744"/>
                  </a:lnTo>
                  <a:cubicBezTo>
                    <a:pt x="729766" y="355994"/>
                    <a:pt x="721456" y="364303"/>
                    <a:pt x="711206" y="364303"/>
                  </a:cubicBezTo>
                  <a:lnTo>
                    <a:pt x="18559" y="364303"/>
                  </a:lnTo>
                  <a:cubicBezTo>
                    <a:pt x="8309" y="364303"/>
                    <a:pt x="0" y="355994"/>
                    <a:pt x="0" y="345744"/>
                  </a:cubicBezTo>
                  <a:lnTo>
                    <a:pt x="0" y="18559"/>
                  </a:lnTo>
                  <a:cubicBezTo>
                    <a:pt x="0" y="8309"/>
                    <a:pt x="8309" y="0"/>
                    <a:pt x="18559" y="0"/>
                  </a:cubicBezTo>
                  <a:close/>
                </a:path>
              </a:pathLst>
            </a:custGeom>
            <a:blipFill>
              <a:blip r:embed="rId4"/>
              <a:stretch>
                <a:fillRect t="-16730" b="-16730"/>
              </a:stretch>
            </a:blipFill>
          </p:spPr>
        </p:sp>
      </p:grpSp>
      <p:grpSp>
        <p:nvGrpSpPr>
          <p:cNvPr id="19" name="Group 19"/>
          <p:cNvGrpSpPr/>
          <p:nvPr/>
        </p:nvGrpSpPr>
        <p:grpSpPr>
          <a:xfrm>
            <a:off x="12890469" y="3758028"/>
            <a:ext cx="5170259" cy="3351846"/>
            <a:chOff x="0" y="0"/>
            <a:chExt cx="2744378" cy="177916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744378" cy="1779163"/>
            </a:xfrm>
            <a:custGeom>
              <a:avLst/>
              <a:gdLst/>
              <a:ahLst/>
              <a:cxnLst/>
              <a:rect l="l" t="t" r="r" b="b"/>
              <a:pathLst>
                <a:path w="2744378" h="1779163">
                  <a:moveTo>
                    <a:pt x="25456" y="0"/>
                  </a:moveTo>
                  <a:lnTo>
                    <a:pt x="2718923" y="0"/>
                  </a:lnTo>
                  <a:cubicBezTo>
                    <a:pt x="2732981" y="0"/>
                    <a:pt x="2744378" y="11397"/>
                    <a:pt x="2744378" y="25456"/>
                  </a:cubicBezTo>
                  <a:lnTo>
                    <a:pt x="2744378" y="1753707"/>
                  </a:lnTo>
                  <a:cubicBezTo>
                    <a:pt x="2744378" y="1767766"/>
                    <a:pt x="2732981" y="1779163"/>
                    <a:pt x="2718923" y="1779163"/>
                  </a:cubicBezTo>
                  <a:lnTo>
                    <a:pt x="25456" y="1779163"/>
                  </a:lnTo>
                  <a:cubicBezTo>
                    <a:pt x="11397" y="1779163"/>
                    <a:pt x="0" y="1767766"/>
                    <a:pt x="0" y="1753707"/>
                  </a:cubicBezTo>
                  <a:lnTo>
                    <a:pt x="0" y="25456"/>
                  </a:lnTo>
                  <a:cubicBezTo>
                    <a:pt x="0" y="11397"/>
                    <a:pt x="11397" y="0"/>
                    <a:pt x="25456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28575"/>
              <a:ext cx="2744378" cy="18077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2970484" y="3939908"/>
            <a:ext cx="172440" cy="172440"/>
            <a:chOff x="0" y="0"/>
            <a:chExt cx="6350000" cy="63500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13219124" y="3939908"/>
            <a:ext cx="172440" cy="172440"/>
            <a:chOff x="0" y="0"/>
            <a:chExt cx="6350000" cy="63500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26" name="Group 26"/>
          <p:cNvGrpSpPr/>
          <p:nvPr/>
        </p:nvGrpSpPr>
        <p:grpSpPr>
          <a:xfrm>
            <a:off x="13470151" y="3939908"/>
            <a:ext cx="172440" cy="172440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13219124" y="4507668"/>
            <a:ext cx="4512950" cy="2252892"/>
            <a:chOff x="0" y="0"/>
            <a:chExt cx="729766" cy="364303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729766" cy="364303"/>
            </a:xfrm>
            <a:custGeom>
              <a:avLst/>
              <a:gdLst/>
              <a:ahLst/>
              <a:cxnLst/>
              <a:rect l="l" t="t" r="r" b="b"/>
              <a:pathLst>
                <a:path w="729766" h="364303">
                  <a:moveTo>
                    <a:pt x="18870" y="0"/>
                  </a:moveTo>
                  <a:lnTo>
                    <a:pt x="710895" y="0"/>
                  </a:lnTo>
                  <a:cubicBezTo>
                    <a:pt x="715900" y="0"/>
                    <a:pt x="720700" y="1988"/>
                    <a:pt x="724239" y="5527"/>
                  </a:cubicBezTo>
                  <a:cubicBezTo>
                    <a:pt x="727778" y="9066"/>
                    <a:pt x="729766" y="13866"/>
                    <a:pt x="729766" y="18870"/>
                  </a:cubicBezTo>
                  <a:lnTo>
                    <a:pt x="729766" y="345433"/>
                  </a:lnTo>
                  <a:cubicBezTo>
                    <a:pt x="729766" y="350438"/>
                    <a:pt x="727778" y="355238"/>
                    <a:pt x="724239" y="358776"/>
                  </a:cubicBezTo>
                  <a:cubicBezTo>
                    <a:pt x="720700" y="362315"/>
                    <a:pt x="715900" y="364303"/>
                    <a:pt x="710895" y="364303"/>
                  </a:cubicBezTo>
                  <a:lnTo>
                    <a:pt x="18870" y="364303"/>
                  </a:lnTo>
                  <a:cubicBezTo>
                    <a:pt x="13866" y="364303"/>
                    <a:pt x="9066" y="362315"/>
                    <a:pt x="5527" y="358776"/>
                  </a:cubicBezTo>
                  <a:cubicBezTo>
                    <a:pt x="1988" y="355238"/>
                    <a:pt x="0" y="350438"/>
                    <a:pt x="0" y="345433"/>
                  </a:cubicBezTo>
                  <a:lnTo>
                    <a:pt x="0" y="18870"/>
                  </a:lnTo>
                  <a:cubicBezTo>
                    <a:pt x="0" y="13866"/>
                    <a:pt x="1988" y="9066"/>
                    <a:pt x="5527" y="5527"/>
                  </a:cubicBezTo>
                  <a:cubicBezTo>
                    <a:pt x="9066" y="1988"/>
                    <a:pt x="13866" y="0"/>
                    <a:pt x="18870" y="0"/>
                  </a:cubicBezTo>
                  <a:close/>
                </a:path>
              </a:pathLst>
            </a:custGeom>
            <a:blipFill>
              <a:blip r:embed="rId5"/>
              <a:stretch>
                <a:fillRect t="-2833" b="-2833"/>
              </a:stretch>
            </a:blipFill>
          </p:spPr>
        </p:sp>
      </p:grpSp>
      <p:sp>
        <p:nvSpPr>
          <p:cNvPr id="30" name="TextBox 30"/>
          <p:cNvSpPr txBox="1"/>
          <p:nvPr/>
        </p:nvSpPr>
        <p:spPr>
          <a:xfrm>
            <a:off x="379032" y="965290"/>
            <a:ext cx="9626620" cy="8918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6.payment files</a:t>
            </a:r>
          </a:p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BillingSystem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CashProcessor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CreditCardProcessor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EWalletProcessor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PaymentProcessor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UPIProcessor</a:t>
            </a:r>
          </a:p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7.util files</a:t>
            </a:r>
          </a:p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Constants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SlotCodeGenerator</a:t>
            </a:r>
          </a:p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8.vehicles files</a:t>
            </a:r>
          </a:p>
          <a:p>
            <a:pPr algn="l">
              <a:lnSpc>
                <a:spcPts val="3948"/>
              </a:lnSpc>
            </a:pPr>
            <a:r>
              <a:rPr lang="en-US" sz="3184">
                <a:solidFill>
                  <a:srgbClr val="FFFFFF"/>
                </a:solidFill>
                <a:latin typeface="IBM Plex Mono"/>
                <a:ea typeface="IBM Plex Mono"/>
                <a:cs typeface="IBM Plex Mono"/>
                <a:sym typeface="IBM Plex Mono"/>
              </a:rPr>
              <a:t>  </a:t>
            </a: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- Bike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Car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EVBike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EVCar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Truck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Vehicle</a:t>
            </a:r>
          </a:p>
          <a:p>
            <a:pPr algn="l">
              <a:lnSpc>
                <a:spcPts val="3948"/>
              </a:lnSpc>
            </a:pPr>
            <a:r>
              <a:rPr lang="en-US" sz="3184" b="1" i="1">
                <a:solidFill>
                  <a:srgbClr val="FFFFFF"/>
                </a:solidFill>
                <a:latin typeface="IBM Plex Mono Bold Italics"/>
                <a:ea typeface="IBM Plex Mono Bold Italics"/>
                <a:cs typeface="IBM Plex Mono Bold Italics"/>
                <a:sym typeface="IBM Plex Mono Bold Italics"/>
              </a:rPr>
              <a:t>  - VehicleType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AC66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26331" y="-201041"/>
            <a:ext cx="19208624" cy="10689082"/>
            <a:chOff x="0" y="0"/>
            <a:chExt cx="25611499" cy="142521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11359389" y="0"/>
              <a:ext cx="14252110" cy="14252110"/>
            </a:xfrm>
            <a:custGeom>
              <a:avLst/>
              <a:gdLst/>
              <a:ahLst/>
              <a:cxnLst/>
              <a:rect l="l" t="t" r="r" b="b"/>
              <a:pathLst>
                <a:path w="14252110" h="14252110">
                  <a:moveTo>
                    <a:pt x="0" y="0"/>
                  </a:moveTo>
                  <a:lnTo>
                    <a:pt x="14252110" y="0"/>
                  </a:lnTo>
                  <a:lnTo>
                    <a:pt x="14252110" y="14252110"/>
                  </a:lnTo>
                  <a:lnTo>
                    <a:pt x="0" y="1425211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12000"/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>
            <a:off x="361705" y="1225664"/>
            <a:ext cx="17564590" cy="8534449"/>
            <a:chOff x="0" y="0"/>
            <a:chExt cx="8421776" cy="409205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421776" cy="4092053"/>
            </a:xfrm>
            <a:custGeom>
              <a:avLst/>
              <a:gdLst/>
              <a:ahLst/>
              <a:cxnLst/>
              <a:rect l="l" t="t" r="r" b="b"/>
              <a:pathLst>
                <a:path w="8421776" h="4092053">
                  <a:moveTo>
                    <a:pt x="13664" y="0"/>
                  </a:moveTo>
                  <a:lnTo>
                    <a:pt x="8408112" y="0"/>
                  </a:lnTo>
                  <a:cubicBezTo>
                    <a:pt x="8411736" y="0"/>
                    <a:pt x="8415211" y="1440"/>
                    <a:pt x="8417774" y="4002"/>
                  </a:cubicBezTo>
                  <a:cubicBezTo>
                    <a:pt x="8420336" y="6565"/>
                    <a:pt x="8421776" y="10040"/>
                    <a:pt x="8421776" y="13664"/>
                  </a:cubicBezTo>
                  <a:lnTo>
                    <a:pt x="8421776" y="4078389"/>
                  </a:lnTo>
                  <a:cubicBezTo>
                    <a:pt x="8421776" y="4085935"/>
                    <a:pt x="8415658" y="4092053"/>
                    <a:pt x="8408112" y="4092053"/>
                  </a:cubicBezTo>
                  <a:lnTo>
                    <a:pt x="13664" y="4092053"/>
                  </a:lnTo>
                  <a:cubicBezTo>
                    <a:pt x="10040" y="4092053"/>
                    <a:pt x="6565" y="4090613"/>
                    <a:pt x="4002" y="4088050"/>
                  </a:cubicBezTo>
                  <a:cubicBezTo>
                    <a:pt x="1440" y="4085488"/>
                    <a:pt x="0" y="4082012"/>
                    <a:pt x="0" y="4078389"/>
                  </a:cubicBezTo>
                  <a:lnTo>
                    <a:pt x="0" y="13664"/>
                  </a:lnTo>
                  <a:cubicBezTo>
                    <a:pt x="0" y="10040"/>
                    <a:pt x="1440" y="6565"/>
                    <a:pt x="4002" y="4002"/>
                  </a:cubicBezTo>
                  <a:cubicBezTo>
                    <a:pt x="6565" y="1440"/>
                    <a:pt x="10040" y="0"/>
                    <a:pt x="13664" y="0"/>
                  </a:cubicBezTo>
                  <a:close/>
                </a:path>
              </a:pathLst>
            </a:custGeom>
            <a:solidFill>
              <a:srgbClr val="07133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8421776" cy="41206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33045" y="1507851"/>
            <a:ext cx="190900" cy="190900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E0F3F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933250" y="1507851"/>
            <a:ext cx="190900" cy="190900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CF60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28925" y="1507851"/>
            <a:ext cx="190900" cy="190900"/>
            <a:chOff x="0" y="0"/>
            <a:chExt cx="6350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AC66B"/>
            </a:solidFill>
          </p:spPr>
        </p:sp>
      </p:grpSp>
      <p:sp>
        <p:nvSpPr>
          <p:cNvPr id="14" name="Freeform 14"/>
          <p:cNvSpPr/>
          <p:nvPr/>
        </p:nvSpPr>
        <p:spPr>
          <a:xfrm>
            <a:off x="933250" y="1841625"/>
            <a:ext cx="16515005" cy="7745251"/>
          </a:xfrm>
          <a:custGeom>
            <a:avLst/>
            <a:gdLst/>
            <a:ahLst/>
            <a:cxnLst/>
            <a:rect l="l" t="t" r="r" b="b"/>
            <a:pathLst>
              <a:path w="16515005" h="7745251">
                <a:moveTo>
                  <a:pt x="0" y="0"/>
                </a:moveTo>
                <a:lnTo>
                  <a:pt x="16515005" y="0"/>
                </a:lnTo>
                <a:lnTo>
                  <a:pt x="16515005" y="7745251"/>
                </a:lnTo>
                <a:lnTo>
                  <a:pt x="0" y="77452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361705" y="201273"/>
            <a:ext cx="7160502" cy="1024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48"/>
              </a:lnSpc>
            </a:pPr>
            <a:r>
              <a:rPr lang="en-US" sz="7546" b="1">
                <a:solidFill>
                  <a:srgbClr val="FFFFFF"/>
                </a:solidFill>
                <a:latin typeface="IBM Plex Mono Bold"/>
                <a:ea typeface="IBM Plex Mono Bold"/>
                <a:cs typeface="IBM Plex Mono Bold"/>
                <a:sym typeface="IBM Plex Mono Bold"/>
              </a:rPr>
              <a:t>RUBRICS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445</Words>
  <Application>Microsoft Office PowerPoint</Application>
  <PresentationFormat>Custom</PresentationFormat>
  <Paragraphs>85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IBM Plex Mono Bold</vt:lpstr>
      <vt:lpstr>Calibri</vt:lpstr>
      <vt:lpstr>IBM Plex Mono</vt:lpstr>
      <vt:lpstr>IBM Plex Mono 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Parking Management System</dc:title>
  <cp:lastModifiedBy>Krispy .</cp:lastModifiedBy>
  <cp:revision>2</cp:revision>
  <dcterms:created xsi:type="dcterms:W3CDTF">2006-08-16T00:00:00Z</dcterms:created>
  <dcterms:modified xsi:type="dcterms:W3CDTF">2025-04-27T05:20:45Z</dcterms:modified>
  <dc:identifier>DAGlvnbsEfU</dc:identifier>
</cp:coreProperties>
</file>

<file path=docProps/thumbnail.jpeg>
</file>